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Lst>
  <p:sldSz cx="5327650" cy="7559675"/>
  <p:notesSz cx="6858000" cy="9144000"/>
  <p:defaultTextStyle>
    <a:defPPr>
      <a:defRPr lang="en-US"/>
    </a:defPPr>
    <a:lvl1pPr marL="0" algn="l" defTabSz="914102" rtl="0" eaLnBrk="1" latinLnBrk="0" hangingPunct="1">
      <a:defRPr sz="1800" kern="1200">
        <a:solidFill>
          <a:schemeClr val="tx1"/>
        </a:solidFill>
        <a:latin typeface="+mn-lt"/>
        <a:ea typeface="+mn-ea"/>
        <a:cs typeface="+mn-cs"/>
      </a:defRPr>
    </a:lvl1pPr>
    <a:lvl2pPr marL="457052" algn="l" defTabSz="914102" rtl="0" eaLnBrk="1" latinLnBrk="0" hangingPunct="1">
      <a:defRPr sz="1800" kern="1200">
        <a:solidFill>
          <a:schemeClr val="tx1"/>
        </a:solidFill>
        <a:latin typeface="+mn-lt"/>
        <a:ea typeface="+mn-ea"/>
        <a:cs typeface="+mn-cs"/>
      </a:defRPr>
    </a:lvl2pPr>
    <a:lvl3pPr marL="914102" algn="l" defTabSz="914102" rtl="0" eaLnBrk="1" latinLnBrk="0" hangingPunct="1">
      <a:defRPr sz="1800" kern="1200">
        <a:solidFill>
          <a:schemeClr val="tx1"/>
        </a:solidFill>
        <a:latin typeface="+mn-lt"/>
        <a:ea typeface="+mn-ea"/>
        <a:cs typeface="+mn-cs"/>
      </a:defRPr>
    </a:lvl3pPr>
    <a:lvl4pPr marL="1371154" algn="l" defTabSz="914102" rtl="0" eaLnBrk="1" latinLnBrk="0" hangingPunct="1">
      <a:defRPr sz="1800" kern="1200">
        <a:solidFill>
          <a:schemeClr val="tx1"/>
        </a:solidFill>
        <a:latin typeface="+mn-lt"/>
        <a:ea typeface="+mn-ea"/>
        <a:cs typeface="+mn-cs"/>
      </a:defRPr>
    </a:lvl4pPr>
    <a:lvl5pPr marL="1828205" algn="l" defTabSz="914102" rtl="0" eaLnBrk="1" latinLnBrk="0" hangingPunct="1">
      <a:defRPr sz="1800" kern="1200">
        <a:solidFill>
          <a:schemeClr val="tx1"/>
        </a:solidFill>
        <a:latin typeface="+mn-lt"/>
        <a:ea typeface="+mn-ea"/>
        <a:cs typeface="+mn-cs"/>
      </a:defRPr>
    </a:lvl5pPr>
    <a:lvl6pPr marL="2285256" algn="l" defTabSz="914102" rtl="0" eaLnBrk="1" latinLnBrk="0" hangingPunct="1">
      <a:defRPr sz="1800" kern="1200">
        <a:solidFill>
          <a:schemeClr val="tx1"/>
        </a:solidFill>
        <a:latin typeface="+mn-lt"/>
        <a:ea typeface="+mn-ea"/>
        <a:cs typeface="+mn-cs"/>
      </a:defRPr>
    </a:lvl6pPr>
    <a:lvl7pPr marL="2742307" algn="l" defTabSz="914102" rtl="0" eaLnBrk="1" latinLnBrk="0" hangingPunct="1">
      <a:defRPr sz="1800" kern="1200">
        <a:solidFill>
          <a:schemeClr val="tx1"/>
        </a:solidFill>
        <a:latin typeface="+mn-lt"/>
        <a:ea typeface="+mn-ea"/>
        <a:cs typeface="+mn-cs"/>
      </a:defRPr>
    </a:lvl7pPr>
    <a:lvl8pPr marL="3199358" algn="l" defTabSz="914102" rtl="0" eaLnBrk="1" latinLnBrk="0" hangingPunct="1">
      <a:defRPr sz="1800" kern="1200">
        <a:solidFill>
          <a:schemeClr val="tx1"/>
        </a:solidFill>
        <a:latin typeface="+mn-lt"/>
        <a:ea typeface="+mn-ea"/>
        <a:cs typeface="+mn-cs"/>
      </a:defRPr>
    </a:lvl8pPr>
    <a:lvl9pPr marL="3656409" algn="l" defTabSz="91410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68"/>
    <p:restoredTop sz="94707"/>
  </p:normalViewPr>
  <p:slideViewPr>
    <p:cSldViewPr snapToGrid="0" snapToObjects="1">
      <p:cViewPr varScale="1">
        <p:scale>
          <a:sx n="131" d="100"/>
          <a:sy n="131" d="100"/>
        </p:scale>
        <p:origin x="380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33860-E407-CA4C-B505-DAFF2D5603C4}"/>
              </a:ext>
            </a:extLst>
          </p:cNvPr>
          <p:cNvSpPr>
            <a:spLocks noGrp="1"/>
          </p:cNvSpPr>
          <p:nvPr>
            <p:ph type="ctrTitle"/>
          </p:nvPr>
        </p:nvSpPr>
        <p:spPr>
          <a:xfrm>
            <a:off x="665956" y="1237199"/>
            <a:ext cx="3995738" cy="2631887"/>
          </a:xfrm>
        </p:spPr>
        <p:txBody>
          <a:bodyPr anchor="b"/>
          <a:lstStyle>
            <a:lvl1pPr algn="ctr">
              <a:defRPr sz="2622"/>
            </a:lvl1pPr>
          </a:lstStyle>
          <a:p>
            <a:r>
              <a:rPr lang="en-US"/>
              <a:t>Click to edit Master title style</a:t>
            </a:r>
          </a:p>
        </p:txBody>
      </p:sp>
      <p:sp>
        <p:nvSpPr>
          <p:cNvPr id="3" name="Subtitle 2">
            <a:extLst>
              <a:ext uri="{FF2B5EF4-FFF2-40B4-BE49-F238E27FC236}">
                <a16:creationId xmlns:a16="http://schemas.microsoft.com/office/drawing/2014/main" id="{9D16C1E0-5250-2A4E-B0D5-3F3476D30331}"/>
              </a:ext>
            </a:extLst>
          </p:cNvPr>
          <p:cNvSpPr>
            <a:spLocks noGrp="1"/>
          </p:cNvSpPr>
          <p:nvPr>
            <p:ph type="subTitle" idx="1"/>
          </p:nvPr>
        </p:nvSpPr>
        <p:spPr>
          <a:xfrm>
            <a:off x="665956" y="3970582"/>
            <a:ext cx="3995738" cy="1825171"/>
          </a:xfrm>
        </p:spPr>
        <p:txBody>
          <a:bodyPr/>
          <a:lstStyle>
            <a:lvl1pPr marL="0" indent="0" algn="ctr">
              <a:buNone/>
              <a:defRPr sz="1049">
                <a:solidFill>
                  <a:schemeClr val="tx2"/>
                </a:solidFill>
              </a:defRPr>
            </a:lvl1pPr>
            <a:lvl2pPr marL="199806" indent="0" algn="ctr">
              <a:buNone/>
              <a:defRPr sz="874"/>
            </a:lvl2pPr>
            <a:lvl3pPr marL="399613" indent="0" algn="ctr">
              <a:buNone/>
              <a:defRPr sz="787"/>
            </a:lvl3pPr>
            <a:lvl4pPr marL="599420" indent="0" algn="ctr">
              <a:buNone/>
              <a:defRPr sz="699"/>
            </a:lvl4pPr>
            <a:lvl5pPr marL="799227" indent="0" algn="ctr">
              <a:buNone/>
              <a:defRPr sz="699"/>
            </a:lvl5pPr>
            <a:lvl6pPr marL="999033" indent="0" algn="ctr">
              <a:buNone/>
              <a:defRPr sz="699"/>
            </a:lvl6pPr>
            <a:lvl7pPr marL="1198840" indent="0" algn="ctr">
              <a:buNone/>
              <a:defRPr sz="699"/>
            </a:lvl7pPr>
            <a:lvl8pPr marL="1398647" indent="0" algn="ctr">
              <a:buNone/>
              <a:defRPr sz="699"/>
            </a:lvl8pPr>
            <a:lvl9pPr marL="1598453" indent="0" algn="ctr">
              <a:buNone/>
              <a:defRPr sz="699"/>
            </a:lvl9pPr>
          </a:lstStyle>
          <a:p>
            <a:r>
              <a:rPr lang="en-US" dirty="0"/>
              <a:t>Click to edit Master subtitle style</a:t>
            </a:r>
          </a:p>
        </p:txBody>
      </p:sp>
      <p:sp>
        <p:nvSpPr>
          <p:cNvPr id="4" name="Date Placeholder 3">
            <a:extLst>
              <a:ext uri="{FF2B5EF4-FFF2-40B4-BE49-F238E27FC236}">
                <a16:creationId xmlns:a16="http://schemas.microsoft.com/office/drawing/2014/main" id="{F31E78A0-24C8-9E46-AE2F-519108A7B040}"/>
              </a:ext>
            </a:extLst>
          </p:cNvPr>
          <p:cNvSpPr>
            <a:spLocks noGrp="1"/>
          </p:cNvSpPr>
          <p:nvPr>
            <p:ph type="dt" sz="half" idx="10"/>
          </p:nvPr>
        </p:nvSpPr>
        <p:spPr/>
        <p:txBody>
          <a:bodyPr/>
          <a:lstStyle/>
          <a:p>
            <a:fld id="{F4ED4773-3FA3-874F-9957-E2EE003BE7AB}" type="datetimeFigureOut">
              <a:rPr lang="en-US" smtClean="0"/>
              <a:t>5/28/18</a:t>
            </a:fld>
            <a:endParaRPr lang="en-US"/>
          </a:p>
        </p:txBody>
      </p:sp>
      <p:sp>
        <p:nvSpPr>
          <p:cNvPr id="5" name="Footer Placeholder 4">
            <a:extLst>
              <a:ext uri="{FF2B5EF4-FFF2-40B4-BE49-F238E27FC236}">
                <a16:creationId xmlns:a16="http://schemas.microsoft.com/office/drawing/2014/main" id="{DBB7AA21-41FE-5A49-AC29-F659BFE439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12E365-33B8-AC47-97E2-686F1FAEC421}"/>
              </a:ext>
            </a:extLst>
          </p:cNvPr>
          <p:cNvSpPr>
            <a:spLocks noGrp="1"/>
          </p:cNvSpPr>
          <p:nvPr>
            <p:ph type="sldNum" sz="quarter" idx="12"/>
          </p:nvPr>
        </p:nvSpPr>
        <p:spPr/>
        <p:txBody>
          <a:bodyPr/>
          <a:lstStyle/>
          <a:p>
            <a:fld id="{B8B869B2-540D-C148-B698-441713D4A49B}" type="slidenum">
              <a:rPr lang="en-US" smtClean="0"/>
              <a:t>‹#›</a:t>
            </a:fld>
            <a:endParaRPr lang="en-US"/>
          </a:p>
        </p:txBody>
      </p:sp>
    </p:spTree>
    <p:extLst>
      <p:ext uri="{BB962C8B-B14F-4D97-AF65-F5344CB8AC3E}">
        <p14:creationId xmlns:p14="http://schemas.microsoft.com/office/powerpoint/2010/main" val="3301707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A350C-8C52-EE44-AD98-55B95F3C32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5008BE-E955-874D-B4D9-A7330E0B23E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CF1F0F-08BE-F249-AABA-33D5BBBEAB84}"/>
              </a:ext>
            </a:extLst>
          </p:cNvPr>
          <p:cNvSpPr>
            <a:spLocks noGrp="1"/>
          </p:cNvSpPr>
          <p:nvPr>
            <p:ph type="dt" sz="half" idx="10"/>
          </p:nvPr>
        </p:nvSpPr>
        <p:spPr/>
        <p:txBody>
          <a:bodyPr/>
          <a:lstStyle/>
          <a:p>
            <a:fld id="{F4ED4773-3FA3-874F-9957-E2EE003BE7AB}" type="datetimeFigureOut">
              <a:rPr lang="en-US" smtClean="0"/>
              <a:t>5/28/18</a:t>
            </a:fld>
            <a:endParaRPr lang="en-US"/>
          </a:p>
        </p:txBody>
      </p:sp>
      <p:sp>
        <p:nvSpPr>
          <p:cNvPr id="5" name="Footer Placeholder 4">
            <a:extLst>
              <a:ext uri="{FF2B5EF4-FFF2-40B4-BE49-F238E27FC236}">
                <a16:creationId xmlns:a16="http://schemas.microsoft.com/office/drawing/2014/main" id="{2D175F50-245C-2043-BD67-CB883EAD05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952837-51A9-EA4F-A9CF-62270C963C70}"/>
              </a:ext>
            </a:extLst>
          </p:cNvPr>
          <p:cNvSpPr>
            <a:spLocks noGrp="1"/>
          </p:cNvSpPr>
          <p:nvPr>
            <p:ph type="sldNum" sz="quarter" idx="12"/>
          </p:nvPr>
        </p:nvSpPr>
        <p:spPr/>
        <p:txBody>
          <a:bodyPr/>
          <a:lstStyle/>
          <a:p>
            <a:fld id="{B8B869B2-540D-C148-B698-441713D4A49B}" type="slidenum">
              <a:rPr lang="en-US" smtClean="0"/>
              <a:t>‹#›</a:t>
            </a:fld>
            <a:endParaRPr lang="en-US"/>
          </a:p>
        </p:txBody>
      </p:sp>
    </p:spTree>
    <p:extLst>
      <p:ext uri="{BB962C8B-B14F-4D97-AF65-F5344CB8AC3E}">
        <p14:creationId xmlns:p14="http://schemas.microsoft.com/office/powerpoint/2010/main" val="3820165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609AF8-961A-5D41-B3D8-B9DBC3A60285}"/>
              </a:ext>
            </a:extLst>
          </p:cNvPr>
          <p:cNvSpPr>
            <a:spLocks noGrp="1"/>
          </p:cNvSpPr>
          <p:nvPr>
            <p:ph type="title" orient="vert"/>
          </p:nvPr>
        </p:nvSpPr>
        <p:spPr>
          <a:xfrm>
            <a:off x="3812599" y="402485"/>
            <a:ext cx="1148775" cy="640647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78ABD6-59EA-1841-A86C-5BC63F391C9C}"/>
              </a:ext>
            </a:extLst>
          </p:cNvPr>
          <p:cNvSpPr>
            <a:spLocks noGrp="1"/>
          </p:cNvSpPr>
          <p:nvPr>
            <p:ph type="body" orient="vert" idx="1"/>
          </p:nvPr>
        </p:nvSpPr>
        <p:spPr>
          <a:xfrm>
            <a:off x="366277" y="402485"/>
            <a:ext cx="3379728" cy="64064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8B72C8-A352-C94C-83D9-B26EC539F933}"/>
              </a:ext>
            </a:extLst>
          </p:cNvPr>
          <p:cNvSpPr>
            <a:spLocks noGrp="1"/>
          </p:cNvSpPr>
          <p:nvPr>
            <p:ph type="dt" sz="half" idx="10"/>
          </p:nvPr>
        </p:nvSpPr>
        <p:spPr/>
        <p:txBody>
          <a:bodyPr/>
          <a:lstStyle/>
          <a:p>
            <a:fld id="{F4ED4773-3FA3-874F-9957-E2EE003BE7AB}" type="datetimeFigureOut">
              <a:rPr lang="en-US" smtClean="0"/>
              <a:t>5/28/18</a:t>
            </a:fld>
            <a:endParaRPr lang="en-US"/>
          </a:p>
        </p:txBody>
      </p:sp>
      <p:sp>
        <p:nvSpPr>
          <p:cNvPr id="5" name="Footer Placeholder 4">
            <a:extLst>
              <a:ext uri="{FF2B5EF4-FFF2-40B4-BE49-F238E27FC236}">
                <a16:creationId xmlns:a16="http://schemas.microsoft.com/office/drawing/2014/main" id="{D01C379A-826D-A344-9E30-28E34479C0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55F24F-7C18-9540-A34C-D91598346AEE}"/>
              </a:ext>
            </a:extLst>
          </p:cNvPr>
          <p:cNvSpPr>
            <a:spLocks noGrp="1"/>
          </p:cNvSpPr>
          <p:nvPr>
            <p:ph type="sldNum" sz="quarter" idx="12"/>
          </p:nvPr>
        </p:nvSpPr>
        <p:spPr/>
        <p:txBody>
          <a:bodyPr/>
          <a:lstStyle/>
          <a:p>
            <a:fld id="{B8B869B2-540D-C148-B698-441713D4A49B}" type="slidenum">
              <a:rPr lang="en-US" smtClean="0"/>
              <a:t>‹#›</a:t>
            </a:fld>
            <a:endParaRPr lang="en-US"/>
          </a:p>
        </p:txBody>
      </p:sp>
    </p:spTree>
    <p:extLst>
      <p:ext uri="{BB962C8B-B14F-4D97-AF65-F5344CB8AC3E}">
        <p14:creationId xmlns:p14="http://schemas.microsoft.com/office/powerpoint/2010/main" val="3096224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7BEA4-B3DE-6E43-A7C8-8E1354B5CF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3B0E17-BA85-F341-A96F-763B6F9985F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1657B3-3208-8F4E-9755-3A3954CF9B5F}"/>
              </a:ext>
            </a:extLst>
          </p:cNvPr>
          <p:cNvSpPr>
            <a:spLocks noGrp="1"/>
          </p:cNvSpPr>
          <p:nvPr>
            <p:ph type="dt" sz="half" idx="10"/>
          </p:nvPr>
        </p:nvSpPr>
        <p:spPr/>
        <p:txBody>
          <a:bodyPr/>
          <a:lstStyle/>
          <a:p>
            <a:fld id="{F4ED4773-3FA3-874F-9957-E2EE003BE7AB}" type="datetimeFigureOut">
              <a:rPr lang="en-US" smtClean="0"/>
              <a:t>5/28/18</a:t>
            </a:fld>
            <a:endParaRPr lang="en-US"/>
          </a:p>
        </p:txBody>
      </p:sp>
      <p:sp>
        <p:nvSpPr>
          <p:cNvPr id="5" name="Footer Placeholder 4">
            <a:extLst>
              <a:ext uri="{FF2B5EF4-FFF2-40B4-BE49-F238E27FC236}">
                <a16:creationId xmlns:a16="http://schemas.microsoft.com/office/drawing/2014/main" id="{3C4A572D-613E-F343-9111-39D29D5CEA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CFBD26-7E9B-DB44-8F1A-2DE1ACB7A7A9}"/>
              </a:ext>
            </a:extLst>
          </p:cNvPr>
          <p:cNvSpPr>
            <a:spLocks noGrp="1"/>
          </p:cNvSpPr>
          <p:nvPr>
            <p:ph type="sldNum" sz="quarter" idx="12"/>
          </p:nvPr>
        </p:nvSpPr>
        <p:spPr/>
        <p:txBody>
          <a:bodyPr/>
          <a:lstStyle/>
          <a:p>
            <a:fld id="{B8B869B2-540D-C148-B698-441713D4A49B}" type="slidenum">
              <a:rPr lang="en-US" smtClean="0"/>
              <a:t>‹#›</a:t>
            </a:fld>
            <a:endParaRPr lang="en-US"/>
          </a:p>
        </p:txBody>
      </p:sp>
    </p:spTree>
    <p:extLst>
      <p:ext uri="{BB962C8B-B14F-4D97-AF65-F5344CB8AC3E}">
        <p14:creationId xmlns:p14="http://schemas.microsoft.com/office/powerpoint/2010/main" val="1147316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E43ED-677C-3848-A04C-5CC39DEE0637}"/>
              </a:ext>
            </a:extLst>
          </p:cNvPr>
          <p:cNvSpPr>
            <a:spLocks noGrp="1"/>
          </p:cNvSpPr>
          <p:nvPr>
            <p:ph type="title"/>
          </p:nvPr>
        </p:nvSpPr>
        <p:spPr>
          <a:xfrm>
            <a:off x="363501" y="1884670"/>
            <a:ext cx="4595098" cy="3144614"/>
          </a:xfrm>
        </p:spPr>
        <p:txBody>
          <a:bodyPr anchor="b"/>
          <a:lstStyle>
            <a:lvl1pPr>
              <a:defRPr sz="2622"/>
            </a:lvl1pPr>
          </a:lstStyle>
          <a:p>
            <a:r>
              <a:rPr lang="en-US"/>
              <a:t>Click to edit Master title style</a:t>
            </a:r>
          </a:p>
        </p:txBody>
      </p:sp>
      <p:sp>
        <p:nvSpPr>
          <p:cNvPr id="3" name="Text Placeholder 2">
            <a:extLst>
              <a:ext uri="{FF2B5EF4-FFF2-40B4-BE49-F238E27FC236}">
                <a16:creationId xmlns:a16="http://schemas.microsoft.com/office/drawing/2014/main" id="{E30F775D-5D88-564C-91E1-3E7CE01E55AD}"/>
              </a:ext>
            </a:extLst>
          </p:cNvPr>
          <p:cNvSpPr>
            <a:spLocks noGrp="1"/>
          </p:cNvSpPr>
          <p:nvPr>
            <p:ph type="body" idx="1"/>
          </p:nvPr>
        </p:nvSpPr>
        <p:spPr>
          <a:xfrm>
            <a:off x="363501" y="5059034"/>
            <a:ext cx="4595098" cy="1653678"/>
          </a:xfrm>
        </p:spPr>
        <p:txBody>
          <a:bodyPr/>
          <a:lstStyle>
            <a:lvl1pPr marL="0" indent="0">
              <a:buNone/>
              <a:defRPr sz="1049">
                <a:solidFill>
                  <a:schemeClr val="tx1">
                    <a:tint val="75000"/>
                  </a:schemeClr>
                </a:solidFill>
              </a:defRPr>
            </a:lvl1pPr>
            <a:lvl2pPr marL="199806" indent="0">
              <a:buNone/>
              <a:defRPr sz="874">
                <a:solidFill>
                  <a:schemeClr val="tx1">
                    <a:tint val="75000"/>
                  </a:schemeClr>
                </a:solidFill>
              </a:defRPr>
            </a:lvl2pPr>
            <a:lvl3pPr marL="399613" indent="0">
              <a:buNone/>
              <a:defRPr sz="787">
                <a:solidFill>
                  <a:schemeClr val="tx1">
                    <a:tint val="75000"/>
                  </a:schemeClr>
                </a:solidFill>
              </a:defRPr>
            </a:lvl3pPr>
            <a:lvl4pPr marL="599420" indent="0">
              <a:buNone/>
              <a:defRPr sz="699">
                <a:solidFill>
                  <a:schemeClr val="tx1">
                    <a:tint val="75000"/>
                  </a:schemeClr>
                </a:solidFill>
              </a:defRPr>
            </a:lvl4pPr>
            <a:lvl5pPr marL="799227" indent="0">
              <a:buNone/>
              <a:defRPr sz="699">
                <a:solidFill>
                  <a:schemeClr val="tx1">
                    <a:tint val="75000"/>
                  </a:schemeClr>
                </a:solidFill>
              </a:defRPr>
            </a:lvl5pPr>
            <a:lvl6pPr marL="999033" indent="0">
              <a:buNone/>
              <a:defRPr sz="699">
                <a:solidFill>
                  <a:schemeClr val="tx1">
                    <a:tint val="75000"/>
                  </a:schemeClr>
                </a:solidFill>
              </a:defRPr>
            </a:lvl6pPr>
            <a:lvl7pPr marL="1198840" indent="0">
              <a:buNone/>
              <a:defRPr sz="699">
                <a:solidFill>
                  <a:schemeClr val="tx1">
                    <a:tint val="75000"/>
                  </a:schemeClr>
                </a:solidFill>
              </a:defRPr>
            </a:lvl7pPr>
            <a:lvl8pPr marL="1398647" indent="0">
              <a:buNone/>
              <a:defRPr sz="699">
                <a:solidFill>
                  <a:schemeClr val="tx1">
                    <a:tint val="75000"/>
                  </a:schemeClr>
                </a:solidFill>
              </a:defRPr>
            </a:lvl8pPr>
            <a:lvl9pPr marL="1598453" indent="0">
              <a:buNone/>
              <a:defRPr sz="699">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DD2CBCB-B2D3-C04C-8624-3770EEEA9F89}"/>
              </a:ext>
            </a:extLst>
          </p:cNvPr>
          <p:cNvSpPr>
            <a:spLocks noGrp="1"/>
          </p:cNvSpPr>
          <p:nvPr>
            <p:ph type="dt" sz="half" idx="10"/>
          </p:nvPr>
        </p:nvSpPr>
        <p:spPr/>
        <p:txBody>
          <a:bodyPr/>
          <a:lstStyle/>
          <a:p>
            <a:fld id="{F4ED4773-3FA3-874F-9957-E2EE003BE7AB}" type="datetimeFigureOut">
              <a:rPr lang="en-US" smtClean="0"/>
              <a:t>5/28/18</a:t>
            </a:fld>
            <a:endParaRPr lang="en-US"/>
          </a:p>
        </p:txBody>
      </p:sp>
      <p:sp>
        <p:nvSpPr>
          <p:cNvPr id="5" name="Footer Placeholder 4">
            <a:extLst>
              <a:ext uri="{FF2B5EF4-FFF2-40B4-BE49-F238E27FC236}">
                <a16:creationId xmlns:a16="http://schemas.microsoft.com/office/drawing/2014/main" id="{B706C99C-AF93-E24E-833F-32CC7CC77B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E64437-CB63-ED40-95F5-F8D48E54A035}"/>
              </a:ext>
            </a:extLst>
          </p:cNvPr>
          <p:cNvSpPr>
            <a:spLocks noGrp="1"/>
          </p:cNvSpPr>
          <p:nvPr>
            <p:ph type="sldNum" sz="quarter" idx="12"/>
          </p:nvPr>
        </p:nvSpPr>
        <p:spPr/>
        <p:txBody>
          <a:bodyPr/>
          <a:lstStyle/>
          <a:p>
            <a:fld id="{B8B869B2-540D-C148-B698-441713D4A49B}" type="slidenum">
              <a:rPr lang="en-US" smtClean="0"/>
              <a:t>‹#›</a:t>
            </a:fld>
            <a:endParaRPr lang="en-US"/>
          </a:p>
        </p:txBody>
      </p:sp>
    </p:spTree>
    <p:extLst>
      <p:ext uri="{BB962C8B-B14F-4D97-AF65-F5344CB8AC3E}">
        <p14:creationId xmlns:p14="http://schemas.microsoft.com/office/powerpoint/2010/main" val="780611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361CD-7471-FB4C-9F99-0029EACD79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2928DD-866F-AF4B-B011-D2F20039382D}"/>
              </a:ext>
            </a:extLst>
          </p:cNvPr>
          <p:cNvSpPr>
            <a:spLocks noGrp="1"/>
          </p:cNvSpPr>
          <p:nvPr>
            <p:ph sz="half" idx="1"/>
          </p:nvPr>
        </p:nvSpPr>
        <p:spPr>
          <a:xfrm>
            <a:off x="366276" y="2012415"/>
            <a:ext cx="2264251" cy="4796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216BA8-1461-264F-A019-59C30A290863}"/>
              </a:ext>
            </a:extLst>
          </p:cNvPr>
          <p:cNvSpPr>
            <a:spLocks noGrp="1"/>
          </p:cNvSpPr>
          <p:nvPr>
            <p:ph sz="half" idx="2"/>
          </p:nvPr>
        </p:nvSpPr>
        <p:spPr>
          <a:xfrm>
            <a:off x="2697123" y="2012415"/>
            <a:ext cx="2264251" cy="4796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6C0CB6-5811-0F46-97F7-8113905FEE5C}"/>
              </a:ext>
            </a:extLst>
          </p:cNvPr>
          <p:cNvSpPr>
            <a:spLocks noGrp="1"/>
          </p:cNvSpPr>
          <p:nvPr>
            <p:ph type="dt" sz="half" idx="10"/>
          </p:nvPr>
        </p:nvSpPr>
        <p:spPr/>
        <p:txBody>
          <a:bodyPr/>
          <a:lstStyle/>
          <a:p>
            <a:fld id="{F4ED4773-3FA3-874F-9957-E2EE003BE7AB}" type="datetimeFigureOut">
              <a:rPr lang="en-US" smtClean="0"/>
              <a:t>5/28/18</a:t>
            </a:fld>
            <a:endParaRPr lang="en-US"/>
          </a:p>
        </p:txBody>
      </p:sp>
      <p:sp>
        <p:nvSpPr>
          <p:cNvPr id="6" name="Footer Placeholder 5">
            <a:extLst>
              <a:ext uri="{FF2B5EF4-FFF2-40B4-BE49-F238E27FC236}">
                <a16:creationId xmlns:a16="http://schemas.microsoft.com/office/drawing/2014/main" id="{A8E82842-6755-BD48-9E71-CA46CCEFD9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D39EB3-3189-9E4A-A32F-EB538F486D12}"/>
              </a:ext>
            </a:extLst>
          </p:cNvPr>
          <p:cNvSpPr>
            <a:spLocks noGrp="1"/>
          </p:cNvSpPr>
          <p:nvPr>
            <p:ph type="sldNum" sz="quarter" idx="12"/>
          </p:nvPr>
        </p:nvSpPr>
        <p:spPr/>
        <p:txBody>
          <a:bodyPr/>
          <a:lstStyle/>
          <a:p>
            <a:fld id="{B8B869B2-540D-C148-B698-441713D4A49B}" type="slidenum">
              <a:rPr lang="en-US" smtClean="0"/>
              <a:t>‹#›</a:t>
            </a:fld>
            <a:endParaRPr lang="en-US"/>
          </a:p>
        </p:txBody>
      </p:sp>
    </p:spTree>
    <p:extLst>
      <p:ext uri="{BB962C8B-B14F-4D97-AF65-F5344CB8AC3E}">
        <p14:creationId xmlns:p14="http://schemas.microsoft.com/office/powerpoint/2010/main" val="1002468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BC830-274D-6742-A515-4BE234CC682C}"/>
              </a:ext>
            </a:extLst>
          </p:cNvPr>
          <p:cNvSpPr>
            <a:spLocks noGrp="1"/>
          </p:cNvSpPr>
          <p:nvPr>
            <p:ph type="title"/>
          </p:nvPr>
        </p:nvSpPr>
        <p:spPr>
          <a:xfrm>
            <a:off x="366970" y="402483"/>
            <a:ext cx="4595098" cy="1461188"/>
          </a:xfrm>
        </p:spPr>
        <p:txBody>
          <a:bodyPr/>
          <a:lstStyle/>
          <a:p>
            <a:r>
              <a:rPr lang="en-US"/>
              <a:t>Click to edit Master title style</a:t>
            </a:r>
          </a:p>
        </p:txBody>
      </p:sp>
      <p:sp>
        <p:nvSpPr>
          <p:cNvPr id="3" name="Text Placeholder 2">
            <a:extLst>
              <a:ext uri="{FF2B5EF4-FFF2-40B4-BE49-F238E27FC236}">
                <a16:creationId xmlns:a16="http://schemas.microsoft.com/office/drawing/2014/main" id="{00C28E1E-B06D-C54F-9394-46BAAE11E6A7}"/>
              </a:ext>
            </a:extLst>
          </p:cNvPr>
          <p:cNvSpPr>
            <a:spLocks noGrp="1"/>
          </p:cNvSpPr>
          <p:nvPr>
            <p:ph type="body" idx="1"/>
          </p:nvPr>
        </p:nvSpPr>
        <p:spPr>
          <a:xfrm>
            <a:off x="366970" y="1853171"/>
            <a:ext cx="2253845" cy="908210"/>
          </a:xfrm>
        </p:spPr>
        <p:txBody>
          <a:bodyPr anchor="b"/>
          <a:lstStyle>
            <a:lvl1pPr marL="0" indent="0">
              <a:buNone/>
              <a:defRPr sz="1049" b="1"/>
            </a:lvl1pPr>
            <a:lvl2pPr marL="199806" indent="0">
              <a:buNone/>
              <a:defRPr sz="874" b="1"/>
            </a:lvl2pPr>
            <a:lvl3pPr marL="399613" indent="0">
              <a:buNone/>
              <a:defRPr sz="787" b="1"/>
            </a:lvl3pPr>
            <a:lvl4pPr marL="599420" indent="0">
              <a:buNone/>
              <a:defRPr sz="699" b="1"/>
            </a:lvl4pPr>
            <a:lvl5pPr marL="799227" indent="0">
              <a:buNone/>
              <a:defRPr sz="699" b="1"/>
            </a:lvl5pPr>
            <a:lvl6pPr marL="999033" indent="0">
              <a:buNone/>
              <a:defRPr sz="699" b="1"/>
            </a:lvl6pPr>
            <a:lvl7pPr marL="1198840" indent="0">
              <a:buNone/>
              <a:defRPr sz="699" b="1"/>
            </a:lvl7pPr>
            <a:lvl8pPr marL="1398647" indent="0">
              <a:buNone/>
              <a:defRPr sz="699" b="1"/>
            </a:lvl8pPr>
            <a:lvl9pPr marL="1598453" indent="0">
              <a:buNone/>
              <a:defRPr sz="699" b="1"/>
            </a:lvl9pPr>
          </a:lstStyle>
          <a:p>
            <a:pPr lvl="0"/>
            <a:r>
              <a:rPr lang="en-US"/>
              <a:t>Edit Master text styles</a:t>
            </a:r>
          </a:p>
        </p:txBody>
      </p:sp>
      <p:sp>
        <p:nvSpPr>
          <p:cNvPr id="4" name="Content Placeholder 3">
            <a:extLst>
              <a:ext uri="{FF2B5EF4-FFF2-40B4-BE49-F238E27FC236}">
                <a16:creationId xmlns:a16="http://schemas.microsoft.com/office/drawing/2014/main" id="{12CD746F-9A18-FE4E-815D-7F8F6CD56C58}"/>
              </a:ext>
            </a:extLst>
          </p:cNvPr>
          <p:cNvSpPr>
            <a:spLocks noGrp="1"/>
          </p:cNvSpPr>
          <p:nvPr>
            <p:ph sz="half" idx="2"/>
          </p:nvPr>
        </p:nvSpPr>
        <p:spPr>
          <a:xfrm>
            <a:off x="366970" y="2761381"/>
            <a:ext cx="2253845" cy="4061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F2D219-ABEF-554C-B0B9-BFEF1710C6F4}"/>
              </a:ext>
            </a:extLst>
          </p:cNvPr>
          <p:cNvSpPr>
            <a:spLocks noGrp="1"/>
          </p:cNvSpPr>
          <p:nvPr>
            <p:ph type="body" sz="quarter" idx="3"/>
          </p:nvPr>
        </p:nvSpPr>
        <p:spPr>
          <a:xfrm>
            <a:off x="2697125" y="1853171"/>
            <a:ext cx="2264945" cy="908210"/>
          </a:xfrm>
        </p:spPr>
        <p:txBody>
          <a:bodyPr anchor="b"/>
          <a:lstStyle>
            <a:lvl1pPr marL="0" indent="0">
              <a:buNone/>
              <a:defRPr sz="1049" b="1"/>
            </a:lvl1pPr>
            <a:lvl2pPr marL="199806" indent="0">
              <a:buNone/>
              <a:defRPr sz="874" b="1"/>
            </a:lvl2pPr>
            <a:lvl3pPr marL="399613" indent="0">
              <a:buNone/>
              <a:defRPr sz="787" b="1"/>
            </a:lvl3pPr>
            <a:lvl4pPr marL="599420" indent="0">
              <a:buNone/>
              <a:defRPr sz="699" b="1"/>
            </a:lvl4pPr>
            <a:lvl5pPr marL="799227" indent="0">
              <a:buNone/>
              <a:defRPr sz="699" b="1"/>
            </a:lvl5pPr>
            <a:lvl6pPr marL="999033" indent="0">
              <a:buNone/>
              <a:defRPr sz="699" b="1"/>
            </a:lvl6pPr>
            <a:lvl7pPr marL="1198840" indent="0">
              <a:buNone/>
              <a:defRPr sz="699" b="1"/>
            </a:lvl7pPr>
            <a:lvl8pPr marL="1398647" indent="0">
              <a:buNone/>
              <a:defRPr sz="699" b="1"/>
            </a:lvl8pPr>
            <a:lvl9pPr marL="1598453" indent="0">
              <a:buNone/>
              <a:defRPr sz="699" b="1"/>
            </a:lvl9pPr>
          </a:lstStyle>
          <a:p>
            <a:pPr lvl="0"/>
            <a:r>
              <a:rPr lang="en-US"/>
              <a:t>Edit Master text styles</a:t>
            </a:r>
          </a:p>
        </p:txBody>
      </p:sp>
      <p:sp>
        <p:nvSpPr>
          <p:cNvPr id="6" name="Content Placeholder 5">
            <a:extLst>
              <a:ext uri="{FF2B5EF4-FFF2-40B4-BE49-F238E27FC236}">
                <a16:creationId xmlns:a16="http://schemas.microsoft.com/office/drawing/2014/main" id="{E9134461-A6A7-0649-87FC-7C0B3FBBE84C}"/>
              </a:ext>
            </a:extLst>
          </p:cNvPr>
          <p:cNvSpPr>
            <a:spLocks noGrp="1"/>
          </p:cNvSpPr>
          <p:nvPr>
            <p:ph sz="quarter" idx="4"/>
          </p:nvPr>
        </p:nvSpPr>
        <p:spPr>
          <a:xfrm>
            <a:off x="2697125" y="2761381"/>
            <a:ext cx="2264945" cy="4061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49AB85-F04D-4145-BA08-190AC87A35A1}"/>
              </a:ext>
            </a:extLst>
          </p:cNvPr>
          <p:cNvSpPr>
            <a:spLocks noGrp="1"/>
          </p:cNvSpPr>
          <p:nvPr>
            <p:ph type="dt" sz="half" idx="10"/>
          </p:nvPr>
        </p:nvSpPr>
        <p:spPr/>
        <p:txBody>
          <a:bodyPr/>
          <a:lstStyle/>
          <a:p>
            <a:fld id="{F4ED4773-3FA3-874F-9957-E2EE003BE7AB}" type="datetimeFigureOut">
              <a:rPr lang="en-US" smtClean="0"/>
              <a:t>5/28/18</a:t>
            </a:fld>
            <a:endParaRPr lang="en-US"/>
          </a:p>
        </p:txBody>
      </p:sp>
      <p:sp>
        <p:nvSpPr>
          <p:cNvPr id="8" name="Footer Placeholder 7">
            <a:extLst>
              <a:ext uri="{FF2B5EF4-FFF2-40B4-BE49-F238E27FC236}">
                <a16:creationId xmlns:a16="http://schemas.microsoft.com/office/drawing/2014/main" id="{A011D57E-BEAF-2C42-9560-CADAE52763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F15F77-49CD-4E4D-90FA-55468128A035}"/>
              </a:ext>
            </a:extLst>
          </p:cNvPr>
          <p:cNvSpPr>
            <a:spLocks noGrp="1"/>
          </p:cNvSpPr>
          <p:nvPr>
            <p:ph type="sldNum" sz="quarter" idx="12"/>
          </p:nvPr>
        </p:nvSpPr>
        <p:spPr/>
        <p:txBody>
          <a:bodyPr/>
          <a:lstStyle/>
          <a:p>
            <a:fld id="{B8B869B2-540D-C148-B698-441713D4A49B}" type="slidenum">
              <a:rPr lang="en-US" smtClean="0"/>
              <a:t>‹#›</a:t>
            </a:fld>
            <a:endParaRPr lang="en-US"/>
          </a:p>
        </p:txBody>
      </p:sp>
    </p:spTree>
    <p:extLst>
      <p:ext uri="{BB962C8B-B14F-4D97-AF65-F5344CB8AC3E}">
        <p14:creationId xmlns:p14="http://schemas.microsoft.com/office/powerpoint/2010/main" val="1475550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39C8B-66C7-874F-A2F0-99A6BF81B6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07B0A2-2CA4-564F-A588-30BDA9E8B0BA}"/>
              </a:ext>
            </a:extLst>
          </p:cNvPr>
          <p:cNvSpPr>
            <a:spLocks noGrp="1"/>
          </p:cNvSpPr>
          <p:nvPr>
            <p:ph type="dt" sz="half" idx="10"/>
          </p:nvPr>
        </p:nvSpPr>
        <p:spPr/>
        <p:txBody>
          <a:bodyPr/>
          <a:lstStyle/>
          <a:p>
            <a:fld id="{F4ED4773-3FA3-874F-9957-E2EE003BE7AB}" type="datetimeFigureOut">
              <a:rPr lang="en-US" smtClean="0"/>
              <a:t>5/28/18</a:t>
            </a:fld>
            <a:endParaRPr lang="en-US"/>
          </a:p>
        </p:txBody>
      </p:sp>
      <p:sp>
        <p:nvSpPr>
          <p:cNvPr id="4" name="Footer Placeholder 3">
            <a:extLst>
              <a:ext uri="{FF2B5EF4-FFF2-40B4-BE49-F238E27FC236}">
                <a16:creationId xmlns:a16="http://schemas.microsoft.com/office/drawing/2014/main" id="{005EE9C4-F145-1E4D-8174-462FCF9E91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6E9D56-0311-B74E-AF35-05D50A93E6CB}"/>
              </a:ext>
            </a:extLst>
          </p:cNvPr>
          <p:cNvSpPr>
            <a:spLocks noGrp="1"/>
          </p:cNvSpPr>
          <p:nvPr>
            <p:ph type="sldNum" sz="quarter" idx="12"/>
          </p:nvPr>
        </p:nvSpPr>
        <p:spPr/>
        <p:txBody>
          <a:bodyPr/>
          <a:lstStyle/>
          <a:p>
            <a:fld id="{B8B869B2-540D-C148-B698-441713D4A49B}" type="slidenum">
              <a:rPr lang="en-US" smtClean="0"/>
              <a:t>‹#›</a:t>
            </a:fld>
            <a:endParaRPr lang="en-US"/>
          </a:p>
        </p:txBody>
      </p:sp>
    </p:spTree>
    <p:extLst>
      <p:ext uri="{BB962C8B-B14F-4D97-AF65-F5344CB8AC3E}">
        <p14:creationId xmlns:p14="http://schemas.microsoft.com/office/powerpoint/2010/main" val="182864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9717F3-9515-E241-858E-1B066247BAB5}"/>
              </a:ext>
            </a:extLst>
          </p:cNvPr>
          <p:cNvSpPr>
            <a:spLocks noGrp="1"/>
          </p:cNvSpPr>
          <p:nvPr>
            <p:ph type="dt" sz="half" idx="10"/>
          </p:nvPr>
        </p:nvSpPr>
        <p:spPr/>
        <p:txBody>
          <a:bodyPr/>
          <a:lstStyle/>
          <a:p>
            <a:fld id="{F4ED4773-3FA3-874F-9957-E2EE003BE7AB}" type="datetimeFigureOut">
              <a:rPr lang="en-US" smtClean="0"/>
              <a:t>5/28/18</a:t>
            </a:fld>
            <a:endParaRPr lang="en-US"/>
          </a:p>
        </p:txBody>
      </p:sp>
      <p:sp>
        <p:nvSpPr>
          <p:cNvPr id="3" name="Footer Placeholder 2">
            <a:extLst>
              <a:ext uri="{FF2B5EF4-FFF2-40B4-BE49-F238E27FC236}">
                <a16:creationId xmlns:a16="http://schemas.microsoft.com/office/drawing/2014/main" id="{0961AAA1-111A-2D4B-A5EC-C3E55EA2B9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38C80B-D03A-0A4C-9497-38E336F94D08}"/>
              </a:ext>
            </a:extLst>
          </p:cNvPr>
          <p:cNvSpPr>
            <a:spLocks noGrp="1"/>
          </p:cNvSpPr>
          <p:nvPr>
            <p:ph type="sldNum" sz="quarter" idx="12"/>
          </p:nvPr>
        </p:nvSpPr>
        <p:spPr/>
        <p:txBody>
          <a:bodyPr/>
          <a:lstStyle/>
          <a:p>
            <a:fld id="{B8B869B2-540D-C148-B698-441713D4A49B}" type="slidenum">
              <a:rPr lang="en-US" smtClean="0"/>
              <a:t>‹#›</a:t>
            </a:fld>
            <a:endParaRPr lang="en-US"/>
          </a:p>
        </p:txBody>
      </p:sp>
    </p:spTree>
    <p:extLst>
      <p:ext uri="{BB962C8B-B14F-4D97-AF65-F5344CB8AC3E}">
        <p14:creationId xmlns:p14="http://schemas.microsoft.com/office/powerpoint/2010/main" val="1888657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8191B-6CB2-384E-B0CA-C1BFB65E380D}"/>
              </a:ext>
            </a:extLst>
          </p:cNvPr>
          <p:cNvSpPr>
            <a:spLocks noGrp="1"/>
          </p:cNvSpPr>
          <p:nvPr>
            <p:ph type="title"/>
          </p:nvPr>
        </p:nvSpPr>
        <p:spPr>
          <a:xfrm>
            <a:off x="366970" y="503978"/>
            <a:ext cx="1718306" cy="1763924"/>
          </a:xfrm>
        </p:spPr>
        <p:txBody>
          <a:bodyPr anchor="b"/>
          <a:lstStyle>
            <a:lvl1pPr>
              <a:defRPr sz="1398"/>
            </a:lvl1pPr>
          </a:lstStyle>
          <a:p>
            <a:r>
              <a:rPr lang="en-US"/>
              <a:t>Click to edit Master title style</a:t>
            </a:r>
          </a:p>
        </p:txBody>
      </p:sp>
      <p:sp>
        <p:nvSpPr>
          <p:cNvPr id="3" name="Content Placeholder 2">
            <a:extLst>
              <a:ext uri="{FF2B5EF4-FFF2-40B4-BE49-F238E27FC236}">
                <a16:creationId xmlns:a16="http://schemas.microsoft.com/office/drawing/2014/main" id="{AACC5B09-AE2D-624C-BBE5-B5B353B14F21}"/>
              </a:ext>
            </a:extLst>
          </p:cNvPr>
          <p:cNvSpPr>
            <a:spLocks noGrp="1"/>
          </p:cNvSpPr>
          <p:nvPr>
            <p:ph idx="1"/>
          </p:nvPr>
        </p:nvSpPr>
        <p:spPr>
          <a:xfrm>
            <a:off x="2264946" y="1088456"/>
            <a:ext cx="2697123" cy="5372269"/>
          </a:xfrm>
        </p:spPr>
        <p:txBody>
          <a:bodyPr/>
          <a:lstStyle>
            <a:lvl1pPr>
              <a:defRPr sz="1398"/>
            </a:lvl1pPr>
            <a:lvl2pPr>
              <a:defRPr sz="1224"/>
            </a:lvl2pPr>
            <a:lvl3pPr>
              <a:defRPr sz="1049"/>
            </a:lvl3pPr>
            <a:lvl4pPr>
              <a:defRPr sz="874"/>
            </a:lvl4pPr>
            <a:lvl5pPr>
              <a:defRPr sz="874"/>
            </a:lvl5pPr>
            <a:lvl6pPr>
              <a:defRPr sz="874"/>
            </a:lvl6pPr>
            <a:lvl7pPr>
              <a:defRPr sz="874"/>
            </a:lvl7pPr>
            <a:lvl8pPr>
              <a:defRPr sz="874"/>
            </a:lvl8pPr>
            <a:lvl9pPr>
              <a:defRPr sz="874"/>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E8E3A4-72F5-5046-86A0-07EB07D50427}"/>
              </a:ext>
            </a:extLst>
          </p:cNvPr>
          <p:cNvSpPr>
            <a:spLocks noGrp="1"/>
          </p:cNvSpPr>
          <p:nvPr>
            <p:ph type="body" sz="half" idx="2"/>
          </p:nvPr>
        </p:nvSpPr>
        <p:spPr>
          <a:xfrm>
            <a:off x="366970" y="2267902"/>
            <a:ext cx="1718306" cy="4201570"/>
          </a:xfrm>
        </p:spPr>
        <p:txBody>
          <a:bodyPr/>
          <a:lstStyle>
            <a:lvl1pPr marL="0" indent="0">
              <a:buNone/>
              <a:defRPr sz="699"/>
            </a:lvl1pPr>
            <a:lvl2pPr marL="199806" indent="0">
              <a:buNone/>
              <a:defRPr sz="612"/>
            </a:lvl2pPr>
            <a:lvl3pPr marL="399613" indent="0">
              <a:buNone/>
              <a:defRPr sz="524"/>
            </a:lvl3pPr>
            <a:lvl4pPr marL="599420" indent="0">
              <a:buNone/>
              <a:defRPr sz="437"/>
            </a:lvl4pPr>
            <a:lvl5pPr marL="799227" indent="0">
              <a:buNone/>
              <a:defRPr sz="437"/>
            </a:lvl5pPr>
            <a:lvl6pPr marL="999033" indent="0">
              <a:buNone/>
              <a:defRPr sz="437"/>
            </a:lvl6pPr>
            <a:lvl7pPr marL="1198840" indent="0">
              <a:buNone/>
              <a:defRPr sz="437"/>
            </a:lvl7pPr>
            <a:lvl8pPr marL="1398647" indent="0">
              <a:buNone/>
              <a:defRPr sz="437"/>
            </a:lvl8pPr>
            <a:lvl9pPr marL="1598453" indent="0">
              <a:buNone/>
              <a:defRPr sz="437"/>
            </a:lvl9pPr>
          </a:lstStyle>
          <a:p>
            <a:pPr lvl="0"/>
            <a:r>
              <a:rPr lang="en-US"/>
              <a:t>Edit Master text styles</a:t>
            </a:r>
          </a:p>
        </p:txBody>
      </p:sp>
      <p:sp>
        <p:nvSpPr>
          <p:cNvPr id="5" name="Date Placeholder 4">
            <a:extLst>
              <a:ext uri="{FF2B5EF4-FFF2-40B4-BE49-F238E27FC236}">
                <a16:creationId xmlns:a16="http://schemas.microsoft.com/office/drawing/2014/main" id="{570B778F-1C9C-C445-BD76-1D4D7803BD49}"/>
              </a:ext>
            </a:extLst>
          </p:cNvPr>
          <p:cNvSpPr>
            <a:spLocks noGrp="1"/>
          </p:cNvSpPr>
          <p:nvPr>
            <p:ph type="dt" sz="half" idx="10"/>
          </p:nvPr>
        </p:nvSpPr>
        <p:spPr/>
        <p:txBody>
          <a:bodyPr/>
          <a:lstStyle/>
          <a:p>
            <a:fld id="{F4ED4773-3FA3-874F-9957-E2EE003BE7AB}" type="datetimeFigureOut">
              <a:rPr lang="en-US" smtClean="0"/>
              <a:t>5/28/18</a:t>
            </a:fld>
            <a:endParaRPr lang="en-US"/>
          </a:p>
        </p:txBody>
      </p:sp>
      <p:sp>
        <p:nvSpPr>
          <p:cNvPr id="6" name="Footer Placeholder 5">
            <a:extLst>
              <a:ext uri="{FF2B5EF4-FFF2-40B4-BE49-F238E27FC236}">
                <a16:creationId xmlns:a16="http://schemas.microsoft.com/office/drawing/2014/main" id="{BD1D16F1-B417-5842-BC8A-04CC8EC043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ECAC29-A074-7A4C-811D-323A02BE824E}"/>
              </a:ext>
            </a:extLst>
          </p:cNvPr>
          <p:cNvSpPr>
            <a:spLocks noGrp="1"/>
          </p:cNvSpPr>
          <p:nvPr>
            <p:ph type="sldNum" sz="quarter" idx="12"/>
          </p:nvPr>
        </p:nvSpPr>
        <p:spPr/>
        <p:txBody>
          <a:bodyPr/>
          <a:lstStyle/>
          <a:p>
            <a:fld id="{B8B869B2-540D-C148-B698-441713D4A49B}" type="slidenum">
              <a:rPr lang="en-US" smtClean="0"/>
              <a:t>‹#›</a:t>
            </a:fld>
            <a:endParaRPr lang="en-US"/>
          </a:p>
        </p:txBody>
      </p:sp>
    </p:spTree>
    <p:extLst>
      <p:ext uri="{BB962C8B-B14F-4D97-AF65-F5344CB8AC3E}">
        <p14:creationId xmlns:p14="http://schemas.microsoft.com/office/powerpoint/2010/main" val="1113570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4FBD9-D264-CB48-A38D-FB23EA61D717}"/>
              </a:ext>
            </a:extLst>
          </p:cNvPr>
          <p:cNvSpPr>
            <a:spLocks noGrp="1"/>
          </p:cNvSpPr>
          <p:nvPr>
            <p:ph type="title"/>
          </p:nvPr>
        </p:nvSpPr>
        <p:spPr>
          <a:xfrm>
            <a:off x="366970" y="503978"/>
            <a:ext cx="1718306" cy="1763924"/>
          </a:xfrm>
        </p:spPr>
        <p:txBody>
          <a:bodyPr anchor="b"/>
          <a:lstStyle>
            <a:lvl1pPr>
              <a:defRPr sz="1398"/>
            </a:lvl1pPr>
          </a:lstStyle>
          <a:p>
            <a:r>
              <a:rPr lang="en-US"/>
              <a:t>Click to edit Master title style</a:t>
            </a:r>
          </a:p>
        </p:txBody>
      </p:sp>
      <p:sp>
        <p:nvSpPr>
          <p:cNvPr id="3" name="Picture Placeholder 2">
            <a:extLst>
              <a:ext uri="{FF2B5EF4-FFF2-40B4-BE49-F238E27FC236}">
                <a16:creationId xmlns:a16="http://schemas.microsoft.com/office/drawing/2014/main" id="{95CA84D4-9DE9-954F-9140-D0AD9CC93BD5}"/>
              </a:ext>
            </a:extLst>
          </p:cNvPr>
          <p:cNvSpPr>
            <a:spLocks noGrp="1"/>
          </p:cNvSpPr>
          <p:nvPr>
            <p:ph type="pic" idx="1"/>
          </p:nvPr>
        </p:nvSpPr>
        <p:spPr>
          <a:xfrm>
            <a:off x="2264946" y="1088456"/>
            <a:ext cx="2697123" cy="5372269"/>
          </a:xfrm>
        </p:spPr>
        <p:txBody>
          <a:bodyPr/>
          <a:lstStyle>
            <a:lvl1pPr marL="0" indent="0">
              <a:buNone/>
              <a:defRPr sz="1398"/>
            </a:lvl1pPr>
            <a:lvl2pPr marL="199806" indent="0">
              <a:buNone/>
              <a:defRPr sz="1224"/>
            </a:lvl2pPr>
            <a:lvl3pPr marL="399613" indent="0">
              <a:buNone/>
              <a:defRPr sz="1049"/>
            </a:lvl3pPr>
            <a:lvl4pPr marL="599420" indent="0">
              <a:buNone/>
              <a:defRPr sz="874"/>
            </a:lvl4pPr>
            <a:lvl5pPr marL="799227" indent="0">
              <a:buNone/>
              <a:defRPr sz="874"/>
            </a:lvl5pPr>
            <a:lvl6pPr marL="999033" indent="0">
              <a:buNone/>
              <a:defRPr sz="874"/>
            </a:lvl6pPr>
            <a:lvl7pPr marL="1198840" indent="0">
              <a:buNone/>
              <a:defRPr sz="874"/>
            </a:lvl7pPr>
            <a:lvl8pPr marL="1398647" indent="0">
              <a:buNone/>
              <a:defRPr sz="874"/>
            </a:lvl8pPr>
            <a:lvl9pPr marL="1598453" indent="0">
              <a:buNone/>
              <a:defRPr sz="874"/>
            </a:lvl9pPr>
          </a:lstStyle>
          <a:p>
            <a:endParaRPr lang="en-US"/>
          </a:p>
        </p:txBody>
      </p:sp>
      <p:sp>
        <p:nvSpPr>
          <p:cNvPr id="4" name="Text Placeholder 3">
            <a:extLst>
              <a:ext uri="{FF2B5EF4-FFF2-40B4-BE49-F238E27FC236}">
                <a16:creationId xmlns:a16="http://schemas.microsoft.com/office/drawing/2014/main" id="{2C98D0AF-B9E7-6047-A098-E2EA622AD31F}"/>
              </a:ext>
            </a:extLst>
          </p:cNvPr>
          <p:cNvSpPr>
            <a:spLocks noGrp="1"/>
          </p:cNvSpPr>
          <p:nvPr>
            <p:ph type="body" sz="half" idx="2"/>
          </p:nvPr>
        </p:nvSpPr>
        <p:spPr>
          <a:xfrm>
            <a:off x="366970" y="2267902"/>
            <a:ext cx="1718306" cy="4201570"/>
          </a:xfrm>
        </p:spPr>
        <p:txBody>
          <a:bodyPr/>
          <a:lstStyle>
            <a:lvl1pPr marL="0" indent="0">
              <a:buNone/>
              <a:defRPr sz="699"/>
            </a:lvl1pPr>
            <a:lvl2pPr marL="199806" indent="0">
              <a:buNone/>
              <a:defRPr sz="612"/>
            </a:lvl2pPr>
            <a:lvl3pPr marL="399613" indent="0">
              <a:buNone/>
              <a:defRPr sz="524"/>
            </a:lvl3pPr>
            <a:lvl4pPr marL="599420" indent="0">
              <a:buNone/>
              <a:defRPr sz="437"/>
            </a:lvl4pPr>
            <a:lvl5pPr marL="799227" indent="0">
              <a:buNone/>
              <a:defRPr sz="437"/>
            </a:lvl5pPr>
            <a:lvl6pPr marL="999033" indent="0">
              <a:buNone/>
              <a:defRPr sz="437"/>
            </a:lvl6pPr>
            <a:lvl7pPr marL="1198840" indent="0">
              <a:buNone/>
              <a:defRPr sz="437"/>
            </a:lvl7pPr>
            <a:lvl8pPr marL="1398647" indent="0">
              <a:buNone/>
              <a:defRPr sz="437"/>
            </a:lvl8pPr>
            <a:lvl9pPr marL="1598453" indent="0">
              <a:buNone/>
              <a:defRPr sz="437"/>
            </a:lvl9pPr>
          </a:lstStyle>
          <a:p>
            <a:pPr lvl="0"/>
            <a:r>
              <a:rPr lang="en-US"/>
              <a:t>Edit Master text styles</a:t>
            </a:r>
          </a:p>
        </p:txBody>
      </p:sp>
      <p:sp>
        <p:nvSpPr>
          <p:cNvPr id="5" name="Date Placeholder 4">
            <a:extLst>
              <a:ext uri="{FF2B5EF4-FFF2-40B4-BE49-F238E27FC236}">
                <a16:creationId xmlns:a16="http://schemas.microsoft.com/office/drawing/2014/main" id="{855F7CF6-1BB1-7247-BD3D-4D0D354F4ED7}"/>
              </a:ext>
            </a:extLst>
          </p:cNvPr>
          <p:cNvSpPr>
            <a:spLocks noGrp="1"/>
          </p:cNvSpPr>
          <p:nvPr>
            <p:ph type="dt" sz="half" idx="10"/>
          </p:nvPr>
        </p:nvSpPr>
        <p:spPr/>
        <p:txBody>
          <a:bodyPr/>
          <a:lstStyle/>
          <a:p>
            <a:fld id="{F4ED4773-3FA3-874F-9957-E2EE003BE7AB}" type="datetimeFigureOut">
              <a:rPr lang="en-US" smtClean="0"/>
              <a:t>5/28/18</a:t>
            </a:fld>
            <a:endParaRPr lang="en-US"/>
          </a:p>
        </p:txBody>
      </p:sp>
      <p:sp>
        <p:nvSpPr>
          <p:cNvPr id="6" name="Footer Placeholder 5">
            <a:extLst>
              <a:ext uri="{FF2B5EF4-FFF2-40B4-BE49-F238E27FC236}">
                <a16:creationId xmlns:a16="http://schemas.microsoft.com/office/drawing/2014/main" id="{092F9C3B-112D-AD42-BF96-85D0A8D590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728358-E6F2-4F42-A3CD-EEC117EED685}"/>
              </a:ext>
            </a:extLst>
          </p:cNvPr>
          <p:cNvSpPr>
            <a:spLocks noGrp="1"/>
          </p:cNvSpPr>
          <p:nvPr>
            <p:ph type="sldNum" sz="quarter" idx="12"/>
          </p:nvPr>
        </p:nvSpPr>
        <p:spPr/>
        <p:txBody>
          <a:bodyPr/>
          <a:lstStyle/>
          <a:p>
            <a:fld id="{B8B869B2-540D-C148-B698-441713D4A49B}" type="slidenum">
              <a:rPr lang="en-US" smtClean="0"/>
              <a:t>‹#›</a:t>
            </a:fld>
            <a:endParaRPr lang="en-US"/>
          </a:p>
        </p:txBody>
      </p:sp>
    </p:spTree>
    <p:extLst>
      <p:ext uri="{BB962C8B-B14F-4D97-AF65-F5344CB8AC3E}">
        <p14:creationId xmlns:p14="http://schemas.microsoft.com/office/powerpoint/2010/main" val="4264771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84EDA8-F8BB-3E4B-9DD4-95E18C63BD1C}"/>
              </a:ext>
            </a:extLst>
          </p:cNvPr>
          <p:cNvSpPr>
            <a:spLocks noGrp="1"/>
          </p:cNvSpPr>
          <p:nvPr>
            <p:ph type="title"/>
          </p:nvPr>
        </p:nvSpPr>
        <p:spPr>
          <a:xfrm>
            <a:off x="366276" y="402483"/>
            <a:ext cx="4595098" cy="146118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6D030EA-4547-CF4D-A478-474EA7A70FEE}"/>
              </a:ext>
            </a:extLst>
          </p:cNvPr>
          <p:cNvSpPr>
            <a:spLocks noGrp="1"/>
          </p:cNvSpPr>
          <p:nvPr>
            <p:ph type="body" idx="1"/>
          </p:nvPr>
        </p:nvSpPr>
        <p:spPr>
          <a:xfrm>
            <a:off x="366276" y="2012415"/>
            <a:ext cx="4595098" cy="479654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06C5677-44FC-8349-A852-35221A6C8453}"/>
              </a:ext>
            </a:extLst>
          </p:cNvPr>
          <p:cNvSpPr>
            <a:spLocks noGrp="1"/>
          </p:cNvSpPr>
          <p:nvPr>
            <p:ph type="dt" sz="half" idx="2"/>
          </p:nvPr>
        </p:nvSpPr>
        <p:spPr>
          <a:xfrm>
            <a:off x="366278" y="7006700"/>
            <a:ext cx="1198721" cy="402483"/>
          </a:xfrm>
          <a:prstGeom prst="rect">
            <a:avLst/>
          </a:prstGeom>
        </p:spPr>
        <p:txBody>
          <a:bodyPr vert="horz" lIns="91440" tIns="45720" rIns="91440" bIns="45720" rtlCol="0" anchor="ctr"/>
          <a:lstStyle>
            <a:lvl1pPr algn="l">
              <a:defRPr sz="524">
                <a:solidFill>
                  <a:schemeClr val="tx1">
                    <a:tint val="75000"/>
                  </a:schemeClr>
                </a:solidFill>
              </a:defRPr>
            </a:lvl1pPr>
          </a:lstStyle>
          <a:p>
            <a:fld id="{F4ED4773-3FA3-874F-9957-E2EE003BE7AB}" type="datetimeFigureOut">
              <a:rPr lang="en-US" smtClean="0"/>
              <a:t>5/28/18</a:t>
            </a:fld>
            <a:endParaRPr lang="en-US"/>
          </a:p>
        </p:txBody>
      </p:sp>
      <p:sp>
        <p:nvSpPr>
          <p:cNvPr id="5" name="Footer Placeholder 4">
            <a:extLst>
              <a:ext uri="{FF2B5EF4-FFF2-40B4-BE49-F238E27FC236}">
                <a16:creationId xmlns:a16="http://schemas.microsoft.com/office/drawing/2014/main" id="{1C8A5796-6F01-004F-AB11-0A090C4F9C95}"/>
              </a:ext>
            </a:extLst>
          </p:cNvPr>
          <p:cNvSpPr>
            <a:spLocks noGrp="1"/>
          </p:cNvSpPr>
          <p:nvPr>
            <p:ph type="ftr" sz="quarter" idx="3"/>
          </p:nvPr>
        </p:nvSpPr>
        <p:spPr>
          <a:xfrm>
            <a:off x="1764784" y="7006700"/>
            <a:ext cx="1798082" cy="402483"/>
          </a:xfrm>
          <a:prstGeom prst="rect">
            <a:avLst/>
          </a:prstGeom>
        </p:spPr>
        <p:txBody>
          <a:bodyPr vert="horz" lIns="91440" tIns="45720" rIns="91440" bIns="45720" rtlCol="0" anchor="ctr"/>
          <a:lstStyle>
            <a:lvl1pPr algn="ctr">
              <a:defRPr sz="524">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5F60C3-E846-C54A-9173-B30D41C80CD1}"/>
              </a:ext>
            </a:extLst>
          </p:cNvPr>
          <p:cNvSpPr>
            <a:spLocks noGrp="1"/>
          </p:cNvSpPr>
          <p:nvPr>
            <p:ph type="sldNum" sz="quarter" idx="4"/>
          </p:nvPr>
        </p:nvSpPr>
        <p:spPr>
          <a:xfrm>
            <a:off x="3762655" y="7006700"/>
            <a:ext cx="1198721" cy="402483"/>
          </a:xfrm>
          <a:prstGeom prst="rect">
            <a:avLst/>
          </a:prstGeom>
        </p:spPr>
        <p:txBody>
          <a:bodyPr vert="horz" lIns="91440" tIns="45720" rIns="91440" bIns="45720" rtlCol="0" anchor="ctr"/>
          <a:lstStyle>
            <a:lvl1pPr algn="r">
              <a:defRPr sz="524">
                <a:solidFill>
                  <a:schemeClr val="tx1">
                    <a:tint val="75000"/>
                  </a:schemeClr>
                </a:solidFill>
              </a:defRPr>
            </a:lvl1pPr>
          </a:lstStyle>
          <a:p>
            <a:fld id="{B8B869B2-540D-C148-B698-441713D4A49B}" type="slidenum">
              <a:rPr lang="en-US" smtClean="0"/>
              <a:t>‹#›</a:t>
            </a:fld>
            <a:endParaRPr lang="en-US"/>
          </a:p>
        </p:txBody>
      </p:sp>
    </p:spTree>
    <p:extLst>
      <p:ext uri="{BB962C8B-B14F-4D97-AF65-F5344CB8AC3E}">
        <p14:creationId xmlns:p14="http://schemas.microsoft.com/office/powerpoint/2010/main" val="5606500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99613" rtl="0" eaLnBrk="1" latinLnBrk="0" hangingPunct="1">
        <a:lnSpc>
          <a:spcPct val="90000"/>
        </a:lnSpc>
        <a:spcBef>
          <a:spcPct val="0"/>
        </a:spcBef>
        <a:buNone/>
        <a:defRPr sz="1923" kern="1200">
          <a:solidFill>
            <a:schemeClr val="tx1"/>
          </a:solidFill>
          <a:latin typeface="+mj-lt"/>
          <a:ea typeface="+mj-ea"/>
          <a:cs typeface="+mj-cs"/>
        </a:defRPr>
      </a:lvl1pPr>
    </p:titleStyle>
    <p:bodyStyle>
      <a:lvl1pPr marL="99903" indent="-99903" algn="l" defTabSz="399613" rtl="0" eaLnBrk="1" latinLnBrk="0" hangingPunct="1">
        <a:lnSpc>
          <a:spcPct val="90000"/>
        </a:lnSpc>
        <a:spcBef>
          <a:spcPts val="437"/>
        </a:spcBef>
        <a:buFont typeface="Arial" panose="020B0604020202020204" pitchFamily="34" charset="0"/>
        <a:buChar char="•"/>
        <a:defRPr sz="1224" kern="1200">
          <a:solidFill>
            <a:schemeClr val="tx2"/>
          </a:solidFill>
          <a:latin typeface="+mn-lt"/>
          <a:ea typeface="+mn-ea"/>
          <a:cs typeface="+mn-cs"/>
        </a:defRPr>
      </a:lvl1pPr>
      <a:lvl2pPr marL="299711" indent="-99903" algn="l" defTabSz="399613" rtl="0" eaLnBrk="1" latinLnBrk="0" hangingPunct="1">
        <a:lnSpc>
          <a:spcPct val="90000"/>
        </a:lnSpc>
        <a:spcBef>
          <a:spcPts val="219"/>
        </a:spcBef>
        <a:buFont typeface="Arial" panose="020B0604020202020204" pitchFamily="34" charset="0"/>
        <a:buChar char="•"/>
        <a:defRPr sz="1049" kern="1200">
          <a:solidFill>
            <a:schemeClr val="tx2"/>
          </a:solidFill>
          <a:latin typeface="+mn-lt"/>
          <a:ea typeface="+mn-ea"/>
          <a:cs typeface="+mn-cs"/>
        </a:defRPr>
      </a:lvl2pPr>
      <a:lvl3pPr marL="499517" indent="-99903" algn="l" defTabSz="399613" rtl="0" eaLnBrk="1" latinLnBrk="0" hangingPunct="1">
        <a:lnSpc>
          <a:spcPct val="90000"/>
        </a:lnSpc>
        <a:spcBef>
          <a:spcPts val="219"/>
        </a:spcBef>
        <a:buFont typeface="Arial" panose="020B0604020202020204" pitchFamily="34" charset="0"/>
        <a:buChar char="•"/>
        <a:defRPr sz="874" kern="1200">
          <a:solidFill>
            <a:schemeClr val="tx2"/>
          </a:solidFill>
          <a:latin typeface="+mn-lt"/>
          <a:ea typeface="+mn-ea"/>
          <a:cs typeface="+mn-cs"/>
        </a:defRPr>
      </a:lvl3pPr>
      <a:lvl4pPr marL="699323" indent="-99903" algn="l" defTabSz="399613" rtl="0" eaLnBrk="1" latinLnBrk="0" hangingPunct="1">
        <a:lnSpc>
          <a:spcPct val="90000"/>
        </a:lnSpc>
        <a:spcBef>
          <a:spcPts val="219"/>
        </a:spcBef>
        <a:buFont typeface="Arial" panose="020B0604020202020204" pitchFamily="34" charset="0"/>
        <a:buChar char="•"/>
        <a:defRPr sz="787" kern="1200">
          <a:solidFill>
            <a:schemeClr val="tx2"/>
          </a:solidFill>
          <a:latin typeface="+mn-lt"/>
          <a:ea typeface="+mn-ea"/>
          <a:cs typeface="+mn-cs"/>
        </a:defRPr>
      </a:lvl4pPr>
      <a:lvl5pPr marL="899131" indent="-99903" algn="l" defTabSz="399613" rtl="0" eaLnBrk="1" latinLnBrk="0" hangingPunct="1">
        <a:lnSpc>
          <a:spcPct val="90000"/>
        </a:lnSpc>
        <a:spcBef>
          <a:spcPts val="219"/>
        </a:spcBef>
        <a:buFont typeface="Arial" panose="020B0604020202020204" pitchFamily="34" charset="0"/>
        <a:buChar char="•"/>
        <a:defRPr sz="787" kern="1200">
          <a:solidFill>
            <a:schemeClr val="tx2"/>
          </a:solidFill>
          <a:latin typeface="+mn-lt"/>
          <a:ea typeface="+mn-ea"/>
          <a:cs typeface="+mn-cs"/>
        </a:defRPr>
      </a:lvl5pPr>
      <a:lvl6pPr marL="1098937" indent="-99903" algn="l" defTabSz="399613" rtl="0" eaLnBrk="1" latinLnBrk="0" hangingPunct="1">
        <a:lnSpc>
          <a:spcPct val="90000"/>
        </a:lnSpc>
        <a:spcBef>
          <a:spcPts val="219"/>
        </a:spcBef>
        <a:buFont typeface="Arial" panose="020B0604020202020204" pitchFamily="34" charset="0"/>
        <a:buChar char="•"/>
        <a:defRPr sz="787" kern="1200">
          <a:solidFill>
            <a:schemeClr val="tx1"/>
          </a:solidFill>
          <a:latin typeface="+mn-lt"/>
          <a:ea typeface="+mn-ea"/>
          <a:cs typeface="+mn-cs"/>
        </a:defRPr>
      </a:lvl6pPr>
      <a:lvl7pPr marL="1298744" indent="-99903" algn="l" defTabSz="399613" rtl="0" eaLnBrk="1" latinLnBrk="0" hangingPunct="1">
        <a:lnSpc>
          <a:spcPct val="90000"/>
        </a:lnSpc>
        <a:spcBef>
          <a:spcPts val="219"/>
        </a:spcBef>
        <a:buFont typeface="Arial" panose="020B0604020202020204" pitchFamily="34" charset="0"/>
        <a:buChar char="•"/>
        <a:defRPr sz="787" kern="1200">
          <a:solidFill>
            <a:schemeClr val="tx1"/>
          </a:solidFill>
          <a:latin typeface="+mn-lt"/>
          <a:ea typeface="+mn-ea"/>
          <a:cs typeface="+mn-cs"/>
        </a:defRPr>
      </a:lvl7pPr>
      <a:lvl8pPr marL="1498550" indent="-99903" algn="l" defTabSz="399613" rtl="0" eaLnBrk="1" latinLnBrk="0" hangingPunct="1">
        <a:lnSpc>
          <a:spcPct val="90000"/>
        </a:lnSpc>
        <a:spcBef>
          <a:spcPts val="219"/>
        </a:spcBef>
        <a:buFont typeface="Arial" panose="020B0604020202020204" pitchFamily="34" charset="0"/>
        <a:buChar char="•"/>
        <a:defRPr sz="787" kern="1200">
          <a:solidFill>
            <a:schemeClr val="tx1"/>
          </a:solidFill>
          <a:latin typeface="+mn-lt"/>
          <a:ea typeface="+mn-ea"/>
          <a:cs typeface="+mn-cs"/>
        </a:defRPr>
      </a:lvl8pPr>
      <a:lvl9pPr marL="1698357" indent="-99903" algn="l" defTabSz="399613" rtl="0" eaLnBrk="1" latinLnBrk="0" hangingPunct="1">
        <a:lnSpc>
          <a:spcPct val="90000"/>
        </a:lnSpc>
        <a:spcBef>
          <a:spcPts val="219"/>
        </a:spcBef>
        <a:buFont typeface="Arial" panose="020B0604020202020204" pitchFamily="34" charset="0"/>
        <a:buChar char="•"/>
        <a:defRPr sz="787" kern="1200">
          <a:solidFill>
            <a:schemeClr val="tx1"/>
          </a:solidFill>
          <a:latin typeface="+mn-lt"/>
          <a:ea typeface="+mn-ea"/>
          <a:cs typeface="+mn-cs"/>
        </a:defRPr>
      </a:lvl9pPr>
    </p:bodyStyle>
    <p:otherStyle>
      <a:defPPr>
        <a:defRPr lang="en-US"/>
      </a:defPPr>
      <a:lvl1pPr marL="0" algn="l" defTabSz="399613" rtl="0" eaLnBrk="1" latinLnBrk="0" hangingPunct="1">
        <a:defRPr sz="787" kern="1200">
          <a:solidFill>
            <a:schemeClr val="tx1"/>
          </a:solidFill>
          <a:latin typeface="+mn-lt"/>
          <a:ea typeface="+mn-ea"/>
          <a:cs typeface="+mn-cs"/>
        </a:defRPr>
      </a:lvl1pPr>
      <a:lvl2pPr marL="199806" algn="l" defTabSz="399613" rtl="0" eaLnBrk="1" latinLnBrk="0" hangingPunct="1">
        <a:defRPr sz="787" kern="1200">
          <a:solidFill>
            <a:schemeClr val="tx1"/>
          </a:solidFill>
          <a:latin typeface="+mn-lt"/>
          <a:ea typeface="+mn-ea"/>
          <a:cs typeface="+mn-cs"/>
        </a:defRPr>
      </a:lvl2pPr>
      <a:lvl3pPr marL="399613" algn="l" defTabSz="399613" rtl="0" eaLnBrk="1" latinLnBrk="0" hangingPunct="1">
        <a:defRPr sz="787" kern="1200">
          <a:solidFill>
            <a:schemeClr val="tx1"/>
          </a:solidFill>
          <a:latin typeface="+mn-lt"/>
          <a:ea typeface="+mn-ea"/>
          <a:cs typeface="+mn-cs"/>
        </a:defRPr>
      </a:lvl3pPr>
      <a:lvl4pPr marL="599420" algn="l" defTabSz="399613" rtl="0" eaLnBrk="1" latinLnBrk="0" hangingPunct="1">
        <a:defRPr sz="787" kern="1200">
          <a:solidFill>
            <a:schemeClr val="tx1"/>
          </a:solidFill>
          <a:latin typeface="+mn-lt"/>
          <a:ea typeface="+mn-ea"/>
          <a:cs typeface="+mn-cs"/>
        </a:defRPr>
      </a:lvl4pPr>
      <a:lvl5pPr marL="799227" algn="l" defTabSz="399613" rtl="0" eaLnBrk="1" latinLnBrk="0" hangingPunct="1">
        <a:defRPr sz="787" kern="1200">
          <a:solidFill>
            <a:schemeClr val="tx1"/>
          </a:solidFill>
          <a:latin typeface="+mn-lt"/>
          <a:ea typeface="+mn-ea"/>
          <a:cs typeface="+mn-cs"/>
        </a:defRPr>
      </a:lvl5pPr>
      <a:lvl6pPr marL="999033" algn="l" defTabSz="399613" rtl="0" eaLnBrk="1" latinLnBrk="0" hangingPunct="1">
        <a:defRPr sz="787" kern="1200">
          <a:solidFill>
            <a:schemeClr val="tx1"/>
          </a:solidFill>
          <a:latin typeface="+mn-lt"/>
          <a:ea typeface="+mn-ea"/>
          <a:cs typeface="+mn-cs"/>
        </a:defRPr>
      </a:lvl6pPr>
      <a:lvl7pPr marL="1198840" algn="l" defTabSz="399613" rtl="0" eaLnBrk="1" latinLnBrk="0" hangingPunct="1">
        <a:defRPr sz="787" kern="1200">
          <a:solidFill>
            <a:schemeClr val="tx1"/>
          </a:solidFill>
          <a:latin typeface="+mn-lt"/>
          <a:ea typeface="+mn-ea"/>
          <a:cs typeface="+mn-cs"/>
        </a:defRPr>
      </a:lvl7pPr>
      <a:lvl8pPr marL="1398647" algn="l" defTabSz="399613" rtl="0" eaLnBrk="1" latinLnBrk="0" hangingPunct="1">
        <a:defRPr sz="787" kern="1200">
          <a:solidFill>
            <a:schemeClr val="tx1"/>
          </a:solidFill>
          <a:latin typeface="+mn-lt"/>
          <a:ea typeface="+mn-ea"/>
          <a:cs typeface="+mn-cs"/>
        </a:defRPr>
      </a:lvl8pPr>
      <a:lvl9pPr marL="1598453" algn="l" defTabSz="399613" rtl="0" eaLnBrk="1" latinLnBrk="0" hangingPunct="1">
        <a:defRPr sz="7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6FA58-EDB5-2744-A6C3-44D8BCC60AC5}"/>
              </a:ext>
            </a:extLst>
          </p:cNvPr>
          <p:cNvSpPr>
            <a:spLocks noGrp="1"/>
          </p:cNvSpPr>
          <p:nvPr>
            <p:ph type="ctrTitle"/>
          </p:nvPr>
        </p:nvSpPr>
        <p:spPr>
          <a:xfrm>
            <a:off x="234136" y="1834172"/>
            <a:ext cx="4859383" cy="639257"/>
          </a:xfrm>
        </p:spPr>
        <p:txBody>
          <a:bodyPr>
            <a:normAutofit/>
          </a:bodyPr>
          <a:lstStyle/>
          <a:p>
            <a:r>
              <a:rPr lang="fr-FR" sz="1800" b="1" dirty="0"/>
              <a:t>&lt;nom de l’organisation ou de l’événement&gt; s’engage sur la voie d’une génération sans tabac</a:t>
            </a:r>
            <a:endParaRPr lang="en-US" sz="1800" b="1" dirty="0"/>
          </a:p>
        </p:txBody>
      </p:sp>
      <p:sp>
        <p:nvSpPr>
          <p:cNvPr id="3" name="Subtitle 2">
            <a:extLst>
              <a:ext uri="{FF2B5EF4-FFF2-40B4-BE49-F238E27FC236}">
                <a16:creationId xmlns:a16="http://schemas.microsoft.com/office/drawing/2014/main" id="{033395AF-28AC-F547-B520-13FFF36E765C}"/>
              </a:ext>
            </a:extLst>
          </p:cNvPr>
          <p:cNvSpPr>
            <a:spLocks noGrp="1"/>
          </p:cNvSpPr>
          <p:nvPr>
            <p:ph type="subTitle" idx="1"/>
          </p:nvPr>
        </p:nvSpPr>
        <p:spPr>
          <a:xfrm>
            <a:off x="234136" y="2544875"/>
            <a:ext cx="4859382" cy="3607236"/>
          </a:xfrm>
        </p:spPr>
        <p:txBody>
          <a:bodyPr>
            <a:noAutofit/>
          </a:bodyPr>
          <a:lstStyle/>
          <a:p>
            <a:pPr>
              <a:lnSpc>
                <a:spcPct val="100000"/>
              </a:lnSpc>
            </a:pPr>
            <a:r>
              <a:rPr lang="fr-FR" sz="1200" b="1" dirty="0"/>
              <a:t>Pourquoi est-ce important pour &lt;institution ou organisation &gt; ?</a:t>
            </a:r>
            <a:r>
              <a:rPr lang="nl-BE" sz="1200" dirty="0"/>
              <a:t> </a:t>
            </a:r>
          </a:p>
          <a:p>
            <a:r>
              <a:rPr lang="fr-FR" sz="1150" dirty="0"/>
              <a:t>Chaque semaine, des centaines d'enfants commencent à fumer en Belgique. La logique sous-jacente à ce constat est très simple : voir fumer incite à fumer. Dans le même temps, le tabac et responsable de quelque 40 décès par jour en Belgique. Un chiffre interpellant, vous en conviendrez… </a:t>
            </a:r>
            <a:br>
              <a:rPr lang="en-US" sz="1150" dirty="0"/>
            </a:br>
            <a:endParaRPr lang="en-US" sz="1150" dirty="0"/>
          </a:p>
          <a:p>
            <a:r>
              <a:rPr lang="fr-FR" sz="1150" dirty="0"/>
              <a:t>Mais supposons que nous rompions avec la logique« Voir fumer incite à fumer » en créant une nouvelle norme : un monde sans tabac. Nous protégeons ainsi les enfants et les jeunes de la tentation de commencer à fumer.  </a:t>
            </a:r>
            <a:br>
              <a:rPr lang="en-US" sz="1150" dirty="0"/>
            </a:br>
            <a:br>
              <a:rPr lang="en-US" sz="1150" dirty="0"/>
            </a:br>
            <a:r>
              <a:rPr lang="fr-FR" sz="1150" dirty="0"/>
              <a:t>C’est la raison pour laquelle la prunelle de vos yeux pourra bientôt jouer/faire du sport/faire la fête/étudier…. sans tabac sur ce site. </a:t>
            </a:r>
            <a:endParaRPr lang="en-US" sz="1150" dirty="0"/>
          </a:p>
          <a:p>
            <a:pPr>
              <a:lnSpc>
                <a:spcPct val="100000"/>
              </a:lnSpc>
            </a:pPr>
            <a:endParaRPr lang="nl-NL" sz="1100" dirty="0"/>
          </a:p>
          <a:p>
            <a:r>
              <a:rPr lang="fr-FR" sz="1200" b="1" dirty="0"/>
              <a:t>Pourtant, il est déjà interdit de fumer en de nombreux endroits !</a:t>
            </a:r>
            <a:endParaRPr lang="en-US" sz="1200" dirty="0"/>
          </a:p>
          <a:p>
            <a:r>
              <a:rPr lang="nl-NL" sz="1150" dirty="0"/>
              <a:t> </a:t>
            </a:r>
            <a:r>
              <a:rPr lang="fr-FR" sz="1150" dirty="0"/>
              <a:t>Nous constatons que bon nombre de personnes fument encore en présence d’enfants et de jeunes. De cette manière, les plus jeunes perçoivent inconsciemment le tabac comme un élément normal de la vie. Alors que tout le monde, même les fumeurs, préfère ne pas voir les jeunes fumer. </a:t>
            </a:r>
            <a:endParaRPr lang="en-US" sz="1150" dirty="0"/>
          </a:p>
          <a:p>
            <a:r>
              <a:rPr lang="nl-NL" sz="1200" dirty="0"/>
              <a:t> </a:t>
            </a:r>
            <a:endParaRPr lang="nl-BE" sz="1200" dirty="0"/>
          </a:p>
          <a:p>
            <a:endParaRPr lang="nl-BE" sz="1200" dirty="0">
              <a:solidFill>
                <a:schemeClr val="tx2"/>
              </a:solidFill>
            </a:endParaRPr>
          </a:p>
        </p:txBody>
      </p:sp>
      <p:pic>
        <p:nvPicPr>
          <p:cNvPr id="18" name="Picture 17">
            <a:extLst>
              <a:ext uri="{FF2B5EF4-FFF2-40B4-BE49-F238E27FC236}">
                <a16:creationId xmlns:a16="http://schemas.microsoft.com/office/drawing/2014/main" id="{84CA6A61-3DE8-9F42-8DCF-0452091B7DA5}"/>
              </a:ext>
            </a:extLst>
          </p:cNvPr>
          <p:cNvPicPr>
            <a:picLocks noChangeAspect="1"/>
          </p:cNvPicPr>
          <p:nvPr/>
        </p:nvPicPr>
        <p:blipFill>
          <a:blip r:embed="rId2"/>
          <a:stretch>
            <a:fillRect/>
          </a:stretch>
        </p:blipFill>
        <p:spPr>
          <a:xfrm>
            <a:off x="234135" y="249092"/>
            <a:ext cx="4859383" cy="1438913"/>
          </a:xfrm>
          <a:prstGeom prst="rect">
            <a:avLst/>
          </a:prstGeom>
        </p:spPr>
      </p:pic>
      <p:cxnSp>
        <p:nvCxnSpPr>
          <p:cNvPr id="15" name="Straight Connector 6">
            <a:extLst>
              <a:ext uri="{FF2B5EF4-FFF2-40B4-BE49-F238E27FC236}">
                <a16:creationId xmlns:a16="http://schemas.microsoft.com/office/drawing/2014/main" id="{2C9EC85B-2D93-2844-A985-64C2246C6FE3}"/>
              </a:ext>
            </a:extLst>
          </p:cNvPr>
          <p:cNvCxnSpPr/>
          <p:nvPr/>
        </p:nvCxnSpPr>
        <p:spPr>
          <a:xfrm>
            <a:off x="2684417" y="6216864"/>
            <a:ext cx="0" cy="92138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Rectangle 7">
            <a:extLst>
              <a:ext uri="{FF2B5EF4-FFF2-40B4-BE49-F238E27FC236}">
                <a16:creationId xmlns:a16="http://schemas.microsoft.com/office/drawing/2014/main" id="{8BCEE397-3DB9-B94C-8CB8-857EF3CB3E64}"/>
              </a:ext>
            </a:extLst>
          </p:cNvPr>
          <p:cNvSpPr/>
          <p:nvPr/>
        </p:nvSpPr>
        <p:spPr>
          <a:xfrm>
            <a:off x="644893" y="6216864"/>
            <a:ext cx="1777222" cy="92138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49">
              <a:solidFill>
                <a:schemeClr val="accent3">
                  <a:lumMod val="20000"/>
                  <a:lumOff val="80000"/>
                </a:schemeClr>
              </a:solidFill>
            </a:endParaRPr>
          </a:p>
        </p:txBody>
      </p:sp>
      <p:sp>
        <p:nvSpPr>
          <p:cNvPr id="6" name="Tekstvak 5">
            <a:extLst>
              <a:ext uri="{FF2B5EF4-FFF2-40B4-BE49-F238E27FC236}">
                <a16:creationId xmlns:a16="http://schemas.microsoft.com/office/drawing/2014/main" id="{6B558140-6EFD-EF42-AF88-DEA5F85612AE}"/>
              </a:ext>
            </a:extLst>
          </p:cNvPr>
          <p:cNvSpPr txBox="1"/>
          <p:nvPr/>
        </p:nvSpPr>
        <p:spPr>
          <a:xfrm>
            <a:off x="644893" y="6506678"/>
            <a:ext cx="1777222" cy="276999"/>
          </a:xfrm>
          <a:prstGeom prst="rect">
            <a:avLst/>
          </a:prstGeom>
          <a:noFill/>
        </p:spPr>
        <p:txBody>
          <a:bodyPr wrap="square" rtlCol="0">
            <a:spAutoFit/>
          </a:bodyPr>
          <a:lstStyle/>
          <a:p>
            <a:pPr algn="ctr"/>
            <a:r>
              <a:rPr lang="nl-BE" sz="1200" dirty="0">
                <a:solidFill>
                  <a:schemeClr val="accent3"/>
                </a:solidFill>
              </a:rPr>
              <a:t>Votre logo ici</a:t>
            </a:r>
          </a:p>
        </p:txBody>
      </p:sp>
      <p:pic>
        <p:nvPicPr>
          <p:cNvPr id="10" name="Picture 9">
            <a:extLst>
              <a:ext uri="{FF2B5EF4-FFF2-40B4-BE49-F238E27FC236}">
                <a16:creationId xmlns:a16="http://schemas.microsoft.com/office/drawing/2014/main" id="{EB8F9579-9661-7F4D-8823-12BA9C082191}"/>
              </a:ext>
            </a:extLst>
          </p:cNvPr>
          <p:cNvPicPr>
            <a:picLocks noChangeAspect="1"/>
          </p:cNvPicPr>
          <p:nvPr/>
        </p:nvPicPr>
        <p:blipFill>
          <a:blip r:embed="rId3"/>
          <a:stretch>
            <a:fillRect/>
          </a:stretch>
        </p:blipFill>
        <p:spPr>
          <a:xfrm>
            <a:off x="2946720" y="6176312"/>
            <a:ext cx="1138897" cy="1002483"/>
          </a:xfrm>
          <a:prstGeom prst="rect">
            <a:avLst/>
          </a:prstGeom>
        </p:spPr>
      </p:pic>
    </p:spTree>
    <p:extLst>
      <p:ext uri="{BB962C8B-B14F-4D97-AF65-F5344CB8AC3E}">
        <p14:creationId xmlns:p14="http://schemas.microsoft.com/office/powerpoint/2010/main" val="2157971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CC6E1729-31A6-9B43-8C10-1E933DA5C8B4}"/>
              </a:ext>
            </a:extLst>
          </p:cNvPr>
          <p:cNvSpPr/>
          <p:nvPr/>
        </p:nvSpPr>
        <p:spPr>
          <a:xfrm>
            <a:off x="453709" y="534511"/>
            <a:ext cx="4396588" cy="3046988"/>
          </a:xfrm>
          <a:prstGeom prst="rect">
            <a:avLst/>
          </a:prstGeom>
        </p:spPr>
        <p:txBody>
          <a:bodyPr wrap="square">
            <a:spAutoFit/>
          </a:bodyPr>
          <a:lstStyle/>
          <a:p>
            <a:pPr algn="ctr"/>
            <a:r>
              <a:rPr lang="fr-FR" sz="1200" b="1" dirty="0">
                <a:solidFill>
                  <a:schemeClr val="tx2"/>
                </a:solidFill>
              </a:rPr>
              <a:t>« Générations sans Tabac », </a:t>
            </a:r>
            <a:r>
              <a:rPr lang="fr-FR" sz="1200" b="1" dirty="0" err="1">
                <a:solidFill>
                  <a:schemeClr val="tx2"/>
                </a:solidFill>
              </a:rPr>
              <a:t>quésaco</a:t>
            </a:r>
            <a:r>
              <a:rPr lang="fr-FR" sz="1200" b="1" dirty="0">
                <a:solidFill>
                  <a:schemeClr val="tx2"/>
                </a:solidFill>
              </a:rPr>
              <a:t> ?</a:t>
            </a:r>
            <a:endParaRPr lang="en-US" sz="1200" dirty="0">
              <a:solidFill>
                <a:schemeClr val="tx2"/>
              </a:solidFill>
            </a:endParaRPr>
          </a:p>
          <a:p>
            <a:pPr algn="ctr"/>
            <a:r>
              <a:rPr lang="fr-FR" sz="1200" dirty="0">
                <a:solidFill>
                  <a:schemeClr val="tx2"/>
                </a:solidFill>
              </a:rPr>
              <a:t>Générations sans Tabac est une initiative de la Fondation contre le Cancer, </a:t>
            </a:r>
            <a:r>
              <a:rPr lang="fr-FR" sz="1200" dirty="0" err="1">
                <a:solidFill>
                  <a:schemeClr val="tx2"/>
                </a:solidFill>
              </a:rPr>
              <a:t>Kom</a:t>
            </a:r>
            <a:r>
              <a:rPr lang="fr-FR" sz="1200" dirty="0">
                <a:solidFill>
                  <a:schemeClr val="tx2"/>
                </a:solidFill>
              </a:rPr>
              <a:t> op </a:t>
            </a:r>
            <a:r>
              <a:rPr lang="fr-FR" sz="1200" dirty="0" err="1">
                <a:solidFill>
                  <a:schemeClr val="tx2"/>
                </a:solidFill>
              </a:rPr>
              <a:t>tegen</a:t>
            </a:r>
            <a:r>
              <a:rPr lang="fr-FR" sz="1200" dirty="0">
                <a:solidFill>
                  <a:schemeClr val="tx2"/>
                </a:solidFill>
              </a:rPr>
              <a:t> </a:t>
            </a:r>
            <a:r>
              <a:rPr lang="fr-FR" sz="1200" dirty="0" err="1">
                <a:solidFill>
                  <a:schemeClr val="tx2"/>
                </a:solidFill>
              </a:rPr>
              <a:t>Kanker</a:t>
            </a:r>
            <a:r>
              <a:rPr lang="fr-FR" sz="1200" dirty="0">
                <a:solidFill>
                  <a:schemeClr val="tx2"/>
                </a:solidFill>
              </a:rPr>
              <a:t>, la Ligue Cardiologique Belge, le Vlaams </a:t>
            </a:r>
            <a:r>
              <a:rPr lang="fr-FR" sz="1200" dirty="0" err="1">
                <a:solidFill>
                  <a:schemeClr val="tx2"/>
                </a:solidFill>
              </a:rPr>
              <a:t>Instituut</a:t>
            </a:r>
            <a:r>
              <a:rPr lang="fr-FR" sz="1200" dirty="0">
                <a:solidFill>
                  <a:schemeClr val="tx2"/>
                </a:solidFill>
              </a:rPr>
              <a:t> </a:t>
            </a:r>
            <a:r>
              <a:rPr lang="fr-FR" sz="1200" dirty="0" err="1">
                <a:solidFill>
                  <a:schemeClr val="tx2"/>
                </a:solidFill>
              </a:rPr>
              <a:t>Gezond</a:t>
            </a:r>
            <a:r>
              <a:rPr lang="fr-FR" sz="1200" dirty="0">
                <a:solidFill>
                  <a:schemeClr val="tx2"/>
                </a:solidFill>
              </a:rPr>
              <a:t> </a:t>
            </a:r>
            <a:r>
              <a:rPr lang="fr-FR" sz="1200" dirty="0" err="1">
                <a:solidFill>
                  <a:schemeClr val="tx2"/>
                </a:solidFill>
              </a:rPr>
              <a:t>Leven</a:t>
            </a:r>
            <a:r>
              <a:rPr lang="fr-FR" sz="1200" dirty="0">
                <a:solidFill>
                  <a:schemeClr val="tx2"/>
                </a:solidFill>
              </a:rPr>
              <a:t>, l’Association flamande pour les soins de santé respiratoires et la défense contre la tuberculose (VRGT), la </a:t>
            </a:r>
            <a:r>
              <a:rPr lang="fr-FR" sz="1200" dirty="0" err="1">
                <a:solidFill>
                  <a:schemeClr val="tx2"/>
                </a:solidFill>
              </a:rPr>
              <a:t>Gezinsbond</a:t>
            </a:r>
            <a:r>
              <a:rPr lang="fr-FR" sz="1200" dirty="0">
                <a:solidFill>
                  <a:schemeClr val="tx2"/>
                </a:solidFill>
              </a:rPr>
              <a:t>, le Fonds des affections respiratoires (FARES), le Service d'Étude et de Prévention du Tabagisme (SEPT) et l’Observatoire de la Santé du Hainaut. </a:t>
            </a:r>
            <a:endParaRPr lang="en-US" sz="1200" dirty="0">
              <a:solidFill>
                <a:schemeClr val="tx2"/>
              </a:solidFill>
            </a:endParaRPr>
          </a:p>
          <a:p>
            <a:pPr algn="ctr"/>
            <a:r>
              <a:rPr lang="fr-FR" sz="1200" dirty="0">
                <a:solidFill>
                  <a:schemeClr val="tx2"/>
                </a:solidFill>
              </a:rPr>
              <a:t> </a:t>
            </a:r>
            <a:br>
              <a:rPr lang="en-US" sz="1200" dirty="0">
                <a:solidFill>
                  <a:schemeClr val="tx2"/>
                </a:solidFill>
              </a:rPr>
            </a:br>
            <a:r>
              <a:rPr lang="fr-FR" sz="1200" dirty="0">
                <a:solidFill>
                  <a:schemeClr val="tx2"/>
                </a:solidFill>
              </a:rPr>
              <a:t>Son objectif ? Lancer un mouvement de société de grande envergure qui œuvre à transformer davantage d’espaces accueillant de nombreux enfants et jeunes en environnements sans tabac.</a:t>
            </a:r>
            <a:endParaRPr lang="en-US" sz="1200" dirty="0">
              <a:solidFill>
                <a:schemeClr val="tx2"/>
              </a:solidFill>
            </a:endParaRPr>
          </a:p>
          <a:p>
            <a:pPr algn="ctr"/>
            <a:endParaRPr lang="nl-NL" sz="1200" b="1" dirty="0">
              <a:solidFill>
                <a:schemeClr val="tx2"/>
              </a:solidFill>
            </a:endParaRPr>
          </a:p>
          <a:p>
            <a:pPr algn="ctr"/>
            <a:r>
              <a:rPr lang="fr-FR" sz="1200" b="1" dirty="0">
                <a:solidFill>
                  <a:schemeClr val="tx2"/>
                </a:solidFill>
              </a:rPr>
              <a:t>Aidez-nous à obtenir le label « Générations sans Tabac »</a:t>
            </a:r>
            <a:endParaRPr lang="en-US" sz="1200" dirty="0">
              <a:solidFill>
                <a:schemeClr val="tx2"/>
              </a:solidFill>
            </a:endParaRPr>
          </a:p>
          <a:p>
            <a:pPr algn="ctr"/>
            <a:r>
              <a:rPr lang="fr-FR" sz="1200" dirty="0">
                <a:solidFill>
                  <a:schemeClr val="tx2"/>
                </a:solidFill>
              </a:rPr>
              <a:t>Votre contribution ? Ne pas fumer en présence d’enfants ou de jeunes. C’est jouable, non ?</a:t>
            </a:r>
            <a:r>
              <a:rPr lang="en-US" sz="1200" dirty="0">
                <a:solidFill>
                  <a:schemeClr val="tx2"/>
                </a:solidFill>
              </a:rPr>
              <a:t> </a:t>
            </a:r>
            <a:endParaRPr lang="nl-BE" sz="1200" dirty="0">
              <a:solidFill>
                <a:schemeClr val="tx2"/>
              </a:solidFill>
            </a:endParaRPr>
          </a:p>
        </p:txBody>
      </p:sp>
      <p:sp>
        <p:nvSpPr>
          <p:cNvPr id="14" name="Rounded Rectangle 13">
            <a:extLst>
              <a:ext uri="{FF2B5EF4-FFF2-40B4-BE49-F238E27FC236}">
                <a16:creationId xmlns:a16="http://schemas.microsoft.com/office/drawing/2014/main" id="{6C51CE70-5832-4F46-BA03-4F34B4FE1FBF}"/>
              </a:ext>
            </a:extLst>
          </p:cNvPr>
          <p:cNvSpPr/>
          <p:nvPr/>
        </p:nvSpPr>
        <p:spPr>
          <a:xfrm>
            <a:off x="1046637" y="4955791"/>
            <a:ext cx="3275560" cy="37882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B1E492E-0C4A-2B4D-9D9A-86E0C1D90D3F}"/>
              </a:ext>
            </a:extLst>
          </p:cNvPr>
          <p:cNvSpPr txBox="1"/>
          <p:nvPr/>
        </p:nvSpPr>
        <p:spPr>
          <a:xfrm>
            <a:off x="1046637" y="5011631"/>
            <a:ext cx="3275560" cy="430887"/>
          </a:xfrm>
          <a:prstGeom prst="rect">
            <a:avLst/>
          </a:prstGeom>
          <a:noFill/>
        </p:spPr>
        <p:txBody>
          <a:bodyPr wrap="square" rtlCol="0">
            <a:spAutoFit/>
          </a:bodyPr>
          <a:lstStyle/>
          <a:p>
            <a:pPr algn="ctr"/>
            <a:r>
              <a:rPr lang="fr-FR" sz="1100" dirty="0">
                <a:solidFill>
                  <a:schemeClr val="bg2"/>
                </a:solidFill>
              </a:rPr>
              <a:t>Pour en savoir plus,</a:t>
            </a:r>
            <a:r>
              <a:rPr lang="en-US" sz="1100" dirty="0">
                <a:solidFill>
                  <a:schemeClr val="bg2"/>
                </a:solidFill>
              </a:rPr>
              <a:t> </a:t>
            </a:r>
            <a:r>
              <a:rPr lang="nl-NL" sz="1100" b="1" dirty="0" err="1">
                <a:solidFill>
                  <a:schemeClr val="bg2"/>
                </a:solidFill>
              </a:rPr>
              <a:t>www.generationssanstabac.be</a:t>
            </a:r>
            <a:endParaRPr lang="en-US" sz="1100" b="1" dirty="0">
              <a:solidFill>
                <a:schemeClr val="bg2"/>
              </a:solidFill>
            </a:endParaRPr>
          </a:p>
          <a:p>
            <a:pPr algn="ctr"/>
            <a:endParaRPr lang="en-US" sz="1100" dirty="0"/>
          </a:p>
        </p:txBody>
      </p:sp>
      <p:cxnSp>
        <p:nvCxnSpPr>
          <p:cNvPr id="16" name="Straight Connector 15">
            <a:extLst>
              <a:ext uri="{FF2B5EF4-FFF2-40B4-BE49-F238E27FC236}">
                <a16:creationId xmlns:a16="http://schemas.microsoft.com/office/drawing/2014/main" id="{E3C37E63-809C-F64A-8FE7-2E2FA74FB2D2}"/>
              </a:ext>
            </a:extLst>
          </p:cNvPr>
          <p:cNvCxnSpPr/>
          <p:nvPr/>
        </p:nvCxnSpPr>
        <p:spPr>
          <a:xfrm>
            <a:off x="2684417" y="5637869"/>
            <a:ext cx="0" cy="92138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40F33648-0CC7-A748-A75B-977028D8D5AB}"/>
              </a:ext>
            </a:extLst>
          </p:cNvPr>
          <p:cNvSpPr/>
          <p:nvPr/>
        </p:nvSpPr>
        <p:spPr>
          <a:xfrm>
            <a:off x="453709" y="5637869"/>
            <a:ext cx="1968403" cy="92138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20000"/>
                  <a:lumOff val="80000"/>
                </a:schemeClr>
              </a:solidFill>
            </a:endParaRPr>
          </a:p>
        </p:txBody>
      </p:sp>
      <p:sp>
        <p:nvSpPr>
          <p:cNvPr id="19" name="TextBox 18">
            <a:extLst>
              <a:ext uri="{FF2B5EF4-FFF2-40B4-BE49-F238E27FC236}">
                <a16:creationId xmlns:a16="http://schemas.microsoft.com/office/drawing/2014/main" id="{8AED96ED-4CA9-1748-8486-FEB658E5A95A}"/>
              </a:ext>
            </a:extLst>
          </p:cNvPr>
          <p:cNvSpPr txBox="1"/>
          <p:nvPr/>
        </p:nvSpPr>
        <p:spPr>
          <a:xfrm>
            <a:off x="453709" y="5917073"/>
            <a:ext cx="1968403" cy="276999"/>
          </a:xfrm>
          <a:prstGeom prst="rect">
            <a:avLst/>
          </a:prstGeom>
          <a:noFill/>
        </p:spPr>
        <p:txBody>
          <a:bodyPr wrap="square" rtlCol="0">
            <a:spAutoFit/>
          </a:bodyPr>
          <a:lstStyle/>
          <a:p>
            <a:pPr algn="ctr"/>
            <a:r>
              <a:rPr lang="en-US" sz="1200" dirty="0" err="1">
                <a:solidFill>
                  <a:schemeClr val="accent3"/>
                </a:solidFill>
              </a:rPr>
              <a:t>Votre</a:t>
            </a:r>
            <a:r>
              <a:rPr lang="en-US" sz="1200" dirty="0">
                <a:solidFill>
                  <a:schemeClr val="accent3"/>
                </a:solidFill>
              </a:rPr>
              <a:t> logo </a:t>
            </a:r>
            <a:r>
              <a:rPr lang="en-US" sz="1200" dirty="0" err="1">
                <a:solidFill>
                  <a:schemeClr val="accent3"/>
                </a:solidFill>
              </a:rPr>
              <a:t>ici</a:t>
            </a:r>
            <a:endParaRPr lang="en-US" sz="1200" dirty="0">
              <a:solidFill>
                <a:schemeClr val="accent3"/>
              </a:solidFill>
            </a:endParaRPr>
          </a:p>
        </p:txBody>
      </p:sp>
      <p:sp>
        <p:nvSpPr>
          <p:cNvPr id="20" name="Tekstvak 11">
            <a:extLst>
              <a:ext uri="{FF2B5EF4-FFF2-40B4-BE49-F238E27FC236}">
                <a16:creationId xmlns:a16="http://schemas.microsoft.com/office/drawing/2014/main" id="{0DCE3880-85D1-9F43-9E3F-A605B48163E2}"/>
              </a:ext>
            </a:extLst>
          </p:cNvPr>
          <p:cNvSpPr txBox="1"/>
          <p:nvPr/>
        </p:nvSpPr>
        <p:spPr>
          <a:xfrm>
            <a:off x="453709" y="6713450"/>
            <a:ext cx="4396588" cy="238527"/>
          </a:xfrm>
          <a:prstGeom prst="rect">
            <a:avLst/>
          </a:prstGeom>
          <a:noFill/>
        </p:spPr>
        <p:txBody>
          <a:bodyPr wrap="square" rtlCol="0">
            <a:spAutoFit/>
          </a:bodyPr>
          <a:lstStyle/>
          <a:p>
            <a:pPr algn="ctr"/>
            <a:r>
              <a:rPr lang="fr-FR" sz="950" dirty="0">
                <a:solidFill>
                  <a:schemeClr val="tx2"/>
                </a:solidFill>
              </a:rPr>
              <a:t>Générations sans Tabac est une initiative de </a:t>
            </a:r>
            <a:endParaRPr lang="nl-BE" sz="950" dirty="0">
              <a:solidFill>
                <a:schemeClr val="tx2"/>
              </a:solidFill>
            </a:endParaRPr>
          </a:p>
        </p:txBody>
      </p:sp>
      <p:pic>
        <p:nvPicPr>
          <p:cNvPr id="21" name="Afbeelding 16">
            <a:extLst>
              <a:ext uri="{FF2B5EF4-FFF2-40B4-BE49-F238E27FC236}">
                <a16:creationId xmlns:a16="http://schemas.microsoft.com/office/drawing/2014/main" id="{429BF746-C381-424C-B151-5607FC4D128C}"/>
              </a:ext>
            </a:extLst>
          </p:cNvPr>
          <p:cNvPicPr>
            <a:picLocks noChangeAspect="1"/>
          </p:cNvPicPr>
          <p:nvPr/>
        </p:nvPicPr>
        <p:blipFill>
          <a:blip r:embed="rId2"/>
          <a:stretch>
            <a:fillRect/>
          </a:stretch>
        </p:blipFill>
        <p:spPr>
          <a:xfrm>
            <a:off x="334757" y="6978641"/>
            <a:ext cx="4658130" cy="308007"/>
          </a:xfrm>
          <a:prstGeom prst="rect">
            <a:avLst/>
          </a:prstGeom>
        </p:spPr>
      </p:pic>
      <p:pic>
        <p:nvPicPr>
          <p:cNvPr id="11" name="Picture 10">
            <a:extLst>
              <a:ext uri="{FF2B5EF4-FFF2-40B4-BE49-F238E27FC236}">
                <a16:creationId xmlns:a16="http://schemas.microsoft.com/office/drawing/2014/main" id="{C66BBE88-7953-FB43-88A3-BD95045F91A6}"/>
              </a:ext>
            </a:extLst>
          </p:cNvPr>
          <p:cNvPicPr>
            <a:picLocks noChangeAspect="1"/>
          </p:cNvPicPr>
          <p:nvPr/>
        </p:nvPicPr>
        <p:blipFill>
          <a:blip r:embed="rId3"/>
          <a:stretch>
            <a:fillRect/>
          </a:stretch>
        </p:blipFill>
        <p:spPr>
          <a:xfrm>
            <a:off x="2946720" y="5596719"/>
            <a:ext cx="1138897" cy="1002483"/>
          </a:xfrm>
          <a:prstGeom prst="rect">
            <a:avLst/>
          </a:prstGeom>
        </p:spPr>
      </p:pic>
    </p:spTree>
    <p:extLst>
      <p:ext uri="{BB962C8B-B14F-4D97-AF65-F5344CB8AC3E}">
        <p14:creationId xmlns:p14="http://schemas.microsoft.com/office/powerpoint/2010/main" val="1460836525"/>
      </p:ext>
    </p:extLst>
  </p:cSld>
  <p:clrMapOvr>
    <a:masterClrMapping/>
  </p:clrMapOvr>
</p:sld>
</file>

<file path=ppt/theme/theme1.xml><?xml version="1.0" encoding="utf-8"?>
<a:theme xmlns:a="http://schemas.openxmlformats.org/drawingml/2006/main" name="Office Theme">
  <a:themeElements>
    <a:clrScheme name="Generatie Rookvrij">
      <a:dk1>
        <a:srgbClr val="009B8F"/>
      </a:dk1>
      <a:lt1>
        <a:srgbClr val="F2B700"/>
      </a:lt1>
      <a:dk2>
        <a:srgbClr val="464647"/>
      </a:dk2>
      <a:lt2>
        <a:srgbClr val="FFFEFE"/>
      </a:lt2>
      <a:accent1>
        <a:srgbClr val="009B8F"/>
      </a:accent1>
      <a:accent2>
        <a:srgbClr val="F2B700"/>
      </a:accent2>
      <a:accent3>
        <a:srgbClr val="A5A5A5"/>
      </a:accent3>
      <a:accent4>
        <a:srgbClr val="28A59B"/>
      </a:accent4>
      <a:accent5>
        <a:srgbClr val="5B9BD5"/>
      </a:accent5>
      <a:accent6>
        <a:srgbClr val="FFFEFE"/>
      </a:accent6>
      <a:hlink>
        <a:srgbClr val="F2B700"/>
      </a:hlink>
      <a:folHlink>
        <a:srgbClr val="009B8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400</TotalTime>
  <Words>49</Words>
  <Application>Microsoft Macintosh PowerPoint</Application>
  <PresentationFormat>Custom</PresentationFormat>
  <Paragraphs>18</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&lt;nom de l’organisation ou de l’événement&gt; s’engage sur la voie d’une génération sans tabac</vt:lpstr>
      <vt:lpstr>PowerPoint Presentation</vt:lpstr>
    </vt:vector>
  </TitlesOfParts>
  <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Lieve Verrelst</dc:creator>
  <cp:lastModifiedBy>Lieve Verrelst</cp:lastModifiedBy>
  <cp:revision>27</cp:revision>
  <cp:lastPrinted>2018-05-23T21:03:44Z</cp:lastPrinted>
  <dcterms:created xsi:type="dcterms:W3CDTF">2018-05-14T14:57:10Z</dcterms:created>
  <dcterms:modified xsi:type="dcterms:W3CDTF">2018-05-28T14:46:02Z</dcterms:modified>
</cp:coreProperties>
</file>