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1294973" rtl="0" eaLnBrk="1" latinLnBrk="0" hangingPunct="1">
      <a:defRPr sz="2549" kern="1200">
        <a:solidFill>
          <a:schemeClr val="tx1"/>
        </a:solidFill>
        <a:latin typeface="+mn-lt"/>
        <a:ea typeface="+mn-ea"/>
        <a:cs typeface="+mn-cs"/>
      </a:defRPr>
    </a:lvl1pPr>
    <a:lvl2pPr marL="647487" algn="l" defTabSz="1294973" rtl="0" eaLnBrk="1" latinLnBrk="0" hangingPunct="1">
      <a:defRPr sz="2549" kern="1200">
        <a:solidFill>
          <a:schemeClr val="tx1"/>
        </a:solidFill>
        <a:latin typeface="+mn-lt"/>
        <a:ea typeface="+mn-ea"/>
        <a:cs typeface="+mn-cs"/>
      </a:defRPr>
    </a:lvl2pPr>
    <a:lvl3pPr marL="1294973" algn="l" defTabSz="1294973" rtl="0" eaLnBrk="1" latinLnBrk="0" hangingPunct="1">
      <a:defRPr sz="2549" kern="1200">
        <a:solidFill>
          <a:schemeClr val="tx1"/>
        </a:solidFill>
        <a:latin typeface="+mn-lt"/>
        <a:ea typeface="+mn-ea"/>
        <a:cs typeface="+mn-cs"/>
      </a:defRPr>
    </a:lvl3pPr>
    <a:lvl4pPr marL="1942460" algn="l" defTabSz="1294973" rtl="0" eaLnBrk="1" latinLnBrk="0" hangingPunct="1">
      <a:defRPr sz="2549" kern="1200">
        <a:solidFill>
          <a:schemeClr val="tx1"/>
        </a:solidFill>
        <a:latin typeface="+mn-lt"/>
        <a:ea typeface="+mn-ea"/>
        <a:cs typeface="+mn-cs"/>
      </a:defRPr>
    </a:lvl4pPr>
    <a:lvl5pPr marL="2589947" algn="l" defTabSz="1294973" rtl="0" eaLnBrk="1" latinLnBrk="0" hangingPunct="1">
      <a:defRPr sz="2549" kern="1200">
        <a:solidFill>
          <a:schemeClr val="tx1"/>
        </a:solidFill>
        <a:latin typeface="+mn-lt"/>
        <a:ea typeface="+mn-ea"/>
        <a:cs typeface="+mn-cs"/>
      </a:defRPr>
    </a:lvl5pPr>
    <a:lvl6pPr marL="3237433" algn="l" defTabSz="1294973" rtl="0" eaLnBrk="1" latinLnBrk="0" hangingPunct="1">
      <a:defRPr sz="2549" kern="1200">
        <a:solidFill>
          <a:schemeClr val="tx1"/>
        </a:solidFill>
        <a:latin typeface="+mn-lt"/>
        <a:ea typeface="+mn-ea"/>
        <a:cs typeface="+mn-cs"/>
      </a:defRPr>
    </a:lvl6pPr>
    <a:lvl7pPr marL="3884920" algn="l" defTabSz="1294973" rtl="0" eaLnBrk="1" latinLnBrk="0" hangingPunct="1">
      <a:defRPr sz="2549" kern="1200">
        <a:solidFill>
          <a:schemeClr val="tx1"/>
        </a:solidFill>
        <a:latin typeface="+mn-lt"/>
        <a:ea typeface="+mn-ea"/>
        <a:cs typeface="+mn-cs"/>
      </a:defRPr>
    </a:lvl7pPr>
    <a:lvl8pPr marL="4532406" algn="l" defTabSz="1294973" rtl="0" eaLnBrk="1" latinLnBrk="0" hangingPunct="1">
      <a:defRPr sz="2549" kern="1200">
        <a:solidFill>
          <a:schemeClr val="tx1"/>
        </a:solidFill>
        <a:latin typeface="+mn-lt"/>
        <a:ea typeface="+mn-ea"/>
        <a:cs typeface="+mn-cs"/>
      </a:defRPr>
    </a:lvl8pPr>
    <a:lvl9pPr marL="5179893" algn="l" defTabSz="1294973" rtl="0" eaLnBrk="1" latinLnBrk="0" hangingPunct="1">
      <a:defRPr sz="254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79"/>
    <p:restoredTop sz="94707"/>
  </p:normalViewPr>
  <p:slideViewPr>
    <p:cSldViewPr snapToGrid="0" snapToObjects="1">
      <p:cViewPr varScale="1">
        <p:scale>
          <a:sx n="92" d="100"/>
          <a:sy n="92" d="100"/>
        </p:scale>
        <p:origin x="359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D4773-3FA3-874F-9957-E2EE003BE7AB}" type="datetimeFigureOut">
              <a:rPr lang="en-US" smtClean="0"/>
              <a:t>5/25/18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869B2-540D-C148-B698-441713D4A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150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D4773-3FA3-874F-9957-E2EE003BE7AB}" type="datetimeFigureOut">
              <a:rPr lang="en-US" smtClean="0"/>
              <a:t>5/25/18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869B2-540D-C148-B698-441713D4A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869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D4773-3FA3-874F-9957-E2EE003BE7AB}" type="datetimeFigureOut">
              <a:rPr lang="en-US" smtClean="0"/>
              <a:t>5/25/18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869B2-540D-C148-B698-441713D4A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608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D4773-3FA3-874F-9957-E2EE003BE7AB}" type="datetimeFigureOut">
              <a:rPr lang="en-US" smtClean="0"/>
              <a:t>5/25/18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869B2-540D-C148-B698-441713D4A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912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D4773-3FA3-874F-9957-E2EE003BE7AB}" type="datetimeFigureOut">
              <a:rPr lang="en-US" smtClean="0"/>
              <a:t>5/25/18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869B2-540D-C148-B698-441713D4A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461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D4773-3FA3-874F-9957-E2EE003BE7AB}" type="datetimeFigureOut">
              <a:rPr lang="en-US" smtClean="0"/>
              <a:t>5/25/18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869B2-540D-C148-B698-441713D4A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65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D4773-3FA3-874F-9957-E2EE003BE7AB}" type="datetimeFigureOut">
              <a:rPr lang="en-US" smtClean="0"/>
              <a:t>5/25/18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869B2-540D-C148-B698-441713D4A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396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D4773-3FA3-874F-9957-E2EE003BE7AB}" type="datetimeFigureOut">
              <a:rPr lang="en-US" smtClean="0"/>
              <a:t>5/25/18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869B2-540D-C148-B698-441713D4A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562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D4773-3FA3-874F-9957-E2EE003BE7AB}" type="datetimeFigureOut">
              <a:rPr lang="en-US" smtClean="0"/>
              <a:t>5/25/18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869B2-540D-C148-B698-441713D4A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601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D4773-3FA3-874F-9957-E2EE003BE7AB}" type="datetimeFigureOut">
              <a:rPr lang="en-US" smtClean="0"/>
              <a:t>5/25/18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869B2-540D-C148-B698-441713D4A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285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D4773-3FA3-874F-9957-E2EE003BE7AB}" type="datetimeFigureOut">
              <a:rPr lang="en-US" smtClean="0"/>
              <a:t>5/25/18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869B2-540D-C148-B698-441713D4A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855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D4773-3FA3-874F-9957-E2EE003BE7AB}" type="datetimeFigureOut">
              <a:rPr lang="en-US" smtClean="0"/>
              <a:t>5/25/18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869B2-540D-C148-B698-441713D4A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220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www.generationssanstabac.be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33395AF-28AC-F547-B520-13FFF36E76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4280" y="2670049"/>
            <a:ext cx="6497783" cy="1804415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fr-FR" sz="1200" dirty="0">
                <a:solidFill>
                  <a:schemeClr val="tx2"/>
                </a:solidFill>
              </a:rPr>
              <a:t>&lt;Organisation&gt; franchit le pas vers un avenir sans tabac pour notre jeunesse ! Nous prenons cette mesure dans le cadre de l'initiative Générations sans Tabac qui vise à créer le plus grand nombre possible d’environnements sans tabac pour nos jeunes. </a:t>
            </a:r>
          </a:p>
          <a:p>
            <a:pPr algn="l">
              <a:lnSpc>
                <a:spcPct val="100000"/>
              </a:lnSpc>
            </a:pPr>
            <a:r>
              <a:rPr lang="fr-FR" sz="1200" dirty="0">
                <a:solidFill>
                  <a:schemeClr val="tx2"/>
                </a:solidFill>
              </a:rPr>
              <a:t>Aidez-nous à obtenir le label « Générations sans Tabac » en ne fumant plus en présence d’enfants et de jeunes, car ils imitent les comportements de leurs aînés. Et le comportement tabagique n’y échappe pas ! </a:t>
            </a:r>
          </a:p>
          <a:p>
            <a:pPr algn="l">
              <a:lnSpc>
                <a:spcPct val="100000"/>
              </a:lnSpc>
            </a:pPr>
            <a:r>
              <a:rPr lang="fr-FR" sz="1200" dirty="0">
                <a:solidFill>
                  <a:schemeClr val="tx2"/>
                </a:solidFill>
              </a:rPr>
              <a:t>Pour en savoir plus, rendez-vous sur </a:t>
            </a:r>
            <a:r>
              <a:rPr lang="nl-NL" sz="1200" u="sng" dirty="0">
                <a:solidFill>
                  <a:schemeClr val="tx2"/>
                </a:solidFill>
                <a:hlinkClick r:id="rId2"/>
              </a:rPr>
              <a:t>www.generationssanstabac.be</a:t>
            </a:r>
            <a:r>
              <a:rPr lang="nl-NL" sz="1200" dirty="0">
                <a:solidFill>
                  <a:schemeClr val="tx2"/>
                </a:solidFill>
              </a:rPr>
              <a:t>.</a:t>
            </a:r>
            <a:r>
              <a:rPr lang="nl-BE" sz="1200" dirty="0">
                <a:solidFill>
                  <a:schemeClr val="tx2"/>
                </a:solidFill>
              </a:rPr>
              <a:t> </a:t>
            </a:r>
            <a:r>
              <a:rPr lang="nl-NL" sz="1200" dirty="0">
                <a:solidFill>
                  <a:schemeClr val="tx2"/>
                </a:solidFill>
              </a:rPr>
              <a:t> </a:t>
            </a: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B2D65D60-DA93-F74F-B6D8-29BCFC787E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7559675" cy="2090235"/>
          </a:xfrm>
          <a:prstGeom prst="rect">
            <a:avLst/>
          </a:prstGeom>
        </p:spPr>
      </p:pic>
      <p:sp>
        <p:nvSpPr>
          <p:cNvPr id="9" name="Tekstvak 8">
            <a:extLst>
              <a:ext uri="{FF2B5EF4-FFF2-40B4-BE49-F238E27FC236}">
                <a16:creationId xmlns:a16="http://schemas.microsoft.com/office/drawing/2014/main" id="{EE645192-9097-FE42-A55B-EA9AF77768FE}"/>
              </a:ext>
            </a:extLst>
          </p:cNvPr>
          <p:cNvSpPr txBox="1"/>
          <p:nvPr/>
        </p:nvSpPr>
        <p:spPr>
          <a:xfrm>
            <a:off x="731520" y="802807"/>
            <a:ext cx="4754880" cy="484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Post pour les médias sociaux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9711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eneratie Rookvrij_2">
      <a:dk1>
        <a:srgbClr val="009B8F"/>
      </a:dk1>
      <a:lt1>
        <a:srgbClr val="FFFFFF"/>
      </a:lt1>
      <a:dk2>
        <a:srgbClr val="464647"/>
      </a:dk2>
      <a:lt2>
        <a:srgbClr val="FFFEFE"/>
      </a:lt2>
      <a:accent1>
        <a:srgbClr val="009B8F"/>
      </a:accent1>
      <a:accent2>
        <a:srgbClr val="F2B700"/>
      </a:accent2>
      <a:accent3>
        <a:srgbClr val="A5A5A5"/>
      </a:accent3>
      <a:accent4>
        <a:srgbClr val="28A59B"/>
      </a:accent4>
      <a:accent5>
        <a:srgbClr val="5B9BD5"/>
      </a:accent5>
      <a:accent6>
        <a:srgbClr val="FFFEFE"/>
      </a:accent6>
      <a:hlink>
        <a:srgbClr val="F2B700"/>
      </a:hlink>
      <a:folHlink>
        <a:srgbClr val="009B8F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359</TotalTime>
  <Words>19</Words>
  <Application>Microsoft Macintosh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Lieve Verrelst</dc:creator>
  <cp:lastModifiedBy>Lieve Verrelst</cp:lastModifiedBy>
  <cp:revision>18</cp:revision>
  <dcterms:created xsi:type="dcterms:W3CDTF">2018-05-14T14:57:10Z</dcterms:created>
  <dcterms:modified xsi:type="dcterms:W3CDTF">2018-05-25T08:40:20Z</dcterms:modified>
</cp:coreProperties>
</file>